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1" r:id="rId3"/>
    <p:sldId id="262" r:id="rId4"/>
    <p:sldId id="263" r:id="rId5"/>
    <p:sldId id="270" r:id="rId6"/>
    <p:sldId id="265" r:id="rId7"/>
    <p:sldId id="266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FF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0252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VY_32_INOVACE_07_Zeměpis_9.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19_Severní Afrika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</a:t>
            </a:r>
            <a:r>
              <a:rPr lang="cs-CZ" dirty="0">
                <a:solidFill>
                  <a:schemeClr val="tx1"/>
                </a:solidFill>
              </a:rPr>
              <a:t>C</a:t>
            </a:r>
            <a:r>
              <a:rPr lang="cs-CZ" sz="2000" dirty="0" smtClean="0">
                <a:solidFill>
                  <a:schemeClr val="tx1"/>
                </a:solidFill>
              </a:rPr>
              <a:t>harakteristika severní Afriky – povrch, </a:t>
            </a:r>
            <a:r>
              <a:rPr lang="cs-CZ" dirty="0" smtClean="0">
                <a:solidFill>
                  <a:schemeClr val="tx1"/>
                </a:solidFill>
              </a:rPr>
              <a:t>státy, nerostné bohatství, obyvatelstvo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smtClean="0">
                <a:solidFill>
                  <a:schemeClr val="tx1"/>
                </a:solidFill>
              </a:rPr>
              <a:t>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45302" y="482289"/>
            <a:ext cx="4660963" cy="58477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Severní Afrika     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3516" y="1628800"/>
            <a:ext cx="784041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Rozkládá se na pobřeží Středozemního moře, </a:t>
            </a:r>
          </a:p>
          <a:p>
            <a:r>
              <a:rPr lang="cs-CZ" sz="2400" dirty="0" smtClean="0"/>
              <a:t>Rudého moře a Atlantského oceánu.</a:t>
            </a:r>
          </a:p>
          <a:p>
            <a:endParaRPr lang="cs-CZ" sz="2400" dirty="0"/>
          </a:p>
          <a:p>
            <a:r>
              <a:rPr lang="cs-CZ" sz="2400" dirty="0" smtClean="0"/>
              <a:t>Velkou část zabírá největší poušť světa SAHARA. </a:t>
            </a: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T8USHPFU\MP9002893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516" y="3501008"/>
            <a:ext cx="1829445" cy="27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RY5UQ1H2\MP9002012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534" y="3673878"/>
            <a:ext cx="4646857" cy="2419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937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1753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Maroko, Alžírsko, Tunisko, Libye a Egypt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826630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pobřeží Středozemního moře a na území Sahary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pěstují se citrusy, olivovníky, vinná réva a ječmen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v pohořích ovce a kozy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nejdůležitějším zvířetem je velbloud – doprava, </a:t>
            </a:r>
          </a:p>
          <a:p>
            <a:r>
              <a:rPr lang="cs-CZ" sz="2400" dirty="0" smtClean="0"/>
              <a:t>   mléko, maso, srst, kůže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nejúrodnější oblast je údolí </a:t>
            </a:r>
            <a:r>
              <a:rPr lang="cs-CZ" sz="2400" dirty="0" smtClean="0"/>
              <a:t>řeky</a:t>
            </a:r>
            <a:br>
              <a:rPr lang="cs-CZ" sz="2400" dirty="0" smtClean="0"/>
            </a:br>
            <a:r>
              <a:rPr lang="cs-CZ" sz="2400" dirty="0" smtClean="0"/>
              <a:t>Nilu </a:t>
            </a:r>
            <a:r>
              <a:rPr lang="cs-CZ" sz="2400" dirty="0" smtClean="0"/>
              <a:t>v Egyptě – </a:t>
            </a:r>
            <a:r>
              <a:rPr lang="cs-CZ" sz="2400" dirty="0" smtClean="0"/>
              <a:t> </a:t>
            </a:r>
            <a:r>
              <a:rPr lang="cs-CZ" sz="2400" dirty="0" smtClean="0"/>
              <a:t>datlové palmy</a:t>
            </a:r>
            <a:r>
              <a:rPr lang="cs-CZ" sz="2400" dirty="0" smtClean="0"/>
              <a:t>,</a:t>
            </a:r>
            <a:br>
              <a:rPr lang="cs-CZ" sz="2400" dirty="0" smtClean="0"/>
            </a:br>
            <a:r>
              <a:rPr lang="cs-CZ" sz="2400" dirty="0" smtClean="0"/>
              <a:t>fíkovníky</a:t>
            </a:r>
            <a:r>
              <a:rPr lang="cs-CZ" sz="2400" dirty="0" smtClean="0"/>
              <a:t>, bavlník a sója</a:t>
            </a: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KV4F4LCW\MP9004066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84984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J28KZAZ0\MP9001444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92352"/>
            <a:ext cx="2699995" cy="1781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4\AppData\Local\Microsoft\Windows\Temporary Internet Files\Content.IE5\EQ3XVSGK\MP900411667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0000" t="46739" r="50000" b="-15541"/>
          <a:stretch/>
        </p:blipFill>
        <p:spPr bwMode="auto">
          <a:xfrm>
            <a:off x="1508951" y="4815503"/>
            <a:ext cx="4290456" cy="201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10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03648" y="1340768"/>
            <a:ext cx="580434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Na pouštích se žije pouze v oázách.</a:t>
            </a:r>
          </a:p>
          <a:p>
            <a:endParaRPr lang="cs-CZ" sz="2400" dirty="0"/>
          </a:p>
          <a:p>
            <a:r>
              <a:rPr lang="cs-CZ" sz="2400" dirty="0" smtClean="0"/>
              <a:t>OÁZY jsou místa kolem zdroje vody.</a:t>
            </a:r>
            <a:endParaRPr lang="cs-CZ" sz="2400" dirty="0"/>
          </a:p>
        </p:txBody>
      </p:sp>
      <p:pic>
        <p:nvPicPr>
          <p:cNvPr id="3074" name="Picture 2" descr="C:\Users\08D4\AppData\Local\Microsoft\Windows\Temporary Internet Files\Content.IE5\1SPQWJAL\MP900400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140968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4\AppData\Local\Microsoft\Windows\Temporary Internet Files\Content.IE5\TD6K1XXB\MP9001801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80928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69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36671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Mali, Niger, Čad, Súdán </a:t>
            </a:r>
            <a:r>
              <a:rPr lang="cs-CZ" sz="2400" dirty="0" smtClean="0"/>
              <a:t>jsou ve vnitrozemí Sahary</a:t>
            </a:r>
          </a:p>
          <a:p>
            <a:endParaRPr lang="cs-CZ" sz="2400" b="1" dirty="0"/>
          </a:p>
          <a:p>
            <a:r>
              <a:rPr lang="cs-CZ" sz="2400" dirty="0" smtClean="0"/>
              <a:t>jižní část – suché savany, kde lidé vykáceli stromy </a:t>
            </a:r>
          </a:p>
          <a:p>
            <a:r>
              <a:rPr lang="cs-CZ" sz="2400" dirty="0" smtClean="0"/>
              <a:t>a keře, půdu využívají k zemědělství, ale pro </a:t>
            </a:r>
          </a:p>
          <a:p>
            <a:r>
              <a:rPr lang="cs-CZ" sz="2400" dirty="0" smtClean="0"/>
              <a:t>nedostatek srážek se tato místa mění v polopouště</a:t>
            </a:r>
          </a:p>
          <a:p>
            <a:r>
              <a:rPr lang="cs-CZ" sz="2400" dirty="0" smtClean="0"/>
              <a:t>a pouště.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085184"/>
            <a:ext cx="45223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SAHEL</a:t>
            </a:r>
            <a:r>
              <a:rPr lang="cs-CZ" sz="2400" dirty="0" smtClean="0"/>
              <a:t> – území, ve </a:t>
            </a:r>
            <a:r>
              <a:rPr lang="cs-CZ" sz="2400" dirty="0" smtClean="0"/>
              <a:t>kterém</a:t>
            </a:r>
            <a:br>
              <a:rPr lang="cs-CZ" sz="2400" dirty="0" smtClean="0"/>
            </a:br>
            <a:r>
              <a:rPr lang="cs-CZ" sz="2400" dirty="0" smtClean="0"/>
              <a:t>	      </a:t>
            </a:r>
            <a:r>
              <a:rPr lang="cs-CZ" sz="2400" dirty="0" smtClean="0"/>
              <a:t>se rozšiřuje poušť</a:t>
            </a:r>
            <a:endParaRPr lang="cs-CZ" sz="2400" b="1" dirty="0"/>
          </a:p>
        </p:txBody>
      </p:sp>
      <p:pic>
        <p:nvPicPr>
          <p:cNvPr id="4098" name="Picture 2" descr="C:\Users\08D4\AppData\Local\Microsoft\Windows\Temporary Internet Files\Content.IE5\EQ3XVSGK\MP900313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2362758" cy="1575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4\AppData\Local\Microsoft\Windows\Temporary Internet Files\Content.IE5\KV4F4LCW\MP9004007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892" y="304386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9776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08D4\AppData\Local\Microsoft\Windows\Temporary Internet Files\Content.IE5\3YQK8ARZ\MP9003994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305" y="376819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533871"/>
            <a:ext cx="3118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Nerostné bohatství</a:t>
            </a:r>
            <a:endParaRPr lang="cs-CZ" sz="24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3038"/>
            <a:ext cx="57651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Ropa, zemní plyn, </a:t>
            </a:r>
            <a:r>
              <a:rPr lang="cs-CZ" sz="2400" dirty="0" smtClean="0"/>
              <a:t>nerosty - </a:t>
            </a:r>
            <a:r>
              <a:rPr lang="cs-CZ" sz="2400" dirty="0" smtClean="0"/>
              <a:t>platina,</a:t>
            </a:r>
            <a:br>
              <a:rPr lang="cs-CZ" sz="2400" dirty="0" smtClean="0"/>
            </a:br>
            <a:r>
              <a:rPr lang="cs-CZ" sz="2400" dirty="0" smtClean="0"/>
              <a:t>zlato, mangan, měď</a:t>
            </a:r>
            <a:r>
              <a:rPr lang="cs-CZ" sz="2400" dirty="0" smtClean="0"/>
              <a:t> 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594426"/>
            <a:ext cx="22013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Obyvatelstvo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1761" y="3270175"/>
            <a:ext cx="42502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Arabové</a:t>
            </a:r>
            <a:r>
              <a:rPr lang="cs-CZ" sz="2400" dirty="0" smtClean="0"/>
              <a:t> – vyznávají islám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5019" y="4053847"/>
            <a:ext cx="76165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Arabské umění </a:t>
            </a:r>
            <a:r>
              <a:rPr lang="cs-CZ" sz="2400" dirty="0" smtClean="0"/>
              <a:t>– stavba mešit, výroba koberců </a:t>
            </a:r>
          </a:p>
          <a:p>
            <a:r>
              <a:rPr lang="cs-CZ" sz="2400" dirty="0" smtClean="0"/>
              <a:t>a řemeslného zboží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1724" y="5661247"/>
            <a:ext cx="724268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PYRAMIDY – </a:t>
            </a:r>
            <a:r>
              <a:rPr lang="cs-CZ" sz="2400" dirty="0" smtClean="0"/>
              <a:t>stavby na </a:t>
            </a:r>
            <a:r>
              <a:rPr lang="cs-CZ" sz="2400" dirty="0" smtClean="0"/>
              <a:t>březích Nilu – hrobky </a:t>
            </a:r>
          </a:p>
          <a:p>
            <a:r>
              <a:rPr lang="cs-CZ" sz="2400" dirty="0" smtClean="0"/>
              <a:t>starověkých faraonů</a:t>
            </a:r>
            <a:endParaRPr lang="cs-CZ" sz="2400" dirty="0"/>
          </a:p>
        </p:txBody>
      </p:sp>
      <p:pic>
        <p:nvPicPr>
          <p:cNvPr id="5122" name="Picture 2" descr="C:\Users\08D4\AppData\Local\Microsoft\Windows\Temporary Internet Files\Content.IE5\L038WXQG\MP9004332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386" y="667437"/>
            <a:ext cx="1737205" cy="260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4\AppData\Local\Microsoft\Windows\Temporary Internet Files\Content.IE5\1C5T4T4H\MP9004332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96652"/>
            <a:ext cx="1065651" cy="151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04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1495" y="821903"/>
            <a:ext cx="1164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Egypt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99" y="1283568"/>
            <a:ext cx="73166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hlavní město Káhira – největší město Afriky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sklizeň okolo řeky Nilu i několikrát do roka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Alexandrie – přístav ve Středozemním moři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508" y="4581128"/>
            <a:ext cx="72587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SUEZSKÝ PRŮPLAV </a:t>
            </a:r>
          </a:p>
          <a:p>
            <a:r>
              <a:rPr lang="cs-CZ" sz="2400" dirty="0" smtClean="0"/>
              <a:t>– spojuje Středozemní moře s Rudým mořem</a:t>
            </a:r>
          </a:p>
          <a:p>
            <a:r>
              <a:rPr lang="cs-CZ" sz="2400" dirty="0" smtClean="0"/>
              <a:t>- důležitý pro námořní dopravu</a:t>
            </a:r>
            <a:endParaRPr lang="cs-CZ" sz="2400" dirty="0"/>
          </a:p>
        </p:txBody>
      </p:sp>
      <p:pic>
        <p:nvPicPr>
          <p:cNvPr id="6146" name="Picture 2" descr="C:\Users\08D4\AppData\Local\Microsoft\Windows\Temporary Internet Files\Content.IE5\ZRGPI3UF\MP9004004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61712"/>
            <a:ext cx="2627784" cy="175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D4\AppData\Local\Microsoft\Windows\Temporary Internet Files\Content.IE5\W7DK78J1\MP90018241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61712"/>
            <a:ext cx="3024336" cy="200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10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63341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     Citace</a:t>
            </a:r>
            <a:r>
              <a:rPr lang="cs-CZ" sz="2400" b="1" dirty="0"/>
              <a:t>:</a:t>
            </a:r>
            <a:r>
              <a:rPr lang="cs-CZ" sz="2400" dirty="0"/>
              <a:t> použité ilustrace : http//office.microsoft.com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2460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1086</TotalTime>
  <Words>260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Citace: použité ilustrace : http//office.microsoft.com                                           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82</cp:revision>
  <dcterms:created xsi:type="dcterms:W3CDTF">2011-06-19T09:19:17Z</dcterms:created>
  <dcterms:modified xsi:type="dcterms:W3CDTF">2012-12-04T18:02:14Z</dcterms:modified>
</cp:coreProperties>
</file>