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8BC23-9770-4B89-971B-CF2B21186938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449DE-0D53-43C2-88D7-0F9B8C829F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774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8BC23-9770-4B89-971B-CF2B21186938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449DE-0D53-43C2-88D7-0F9B8C829F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3313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8BC23-9770-4B89-971B-CF2B21186938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449DE-0D53-43C2-88D7-0F9B8C829F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77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8BC23-9770-4B89-971B-CF2B21186938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449DE-0D53-43C2-88D7-0F9B8C829F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090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8BC23-9770-4B89-971B-CF2B21186938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449DE-0D53-43C2-88D7-0F9B8C829F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863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8BC23-9770-4B89-971B-CF2B21186938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449DE-0D53-43C2-88D7-0F9B8C829F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103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8BC23-9770-4B89-971B-CF2B21186938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449DE-0D53-43C2-88D7-0F9B8C829F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8073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8BC23-9770-4B89-971B-CF2B21186938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449DE-0D53-43C2-88D7-0F9B8C829F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054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8BC23-9770-4B89-971B-CF2B21186938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449DE-0D53-43C2-88D7-0F9B8C829F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244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8BC23-9770-4B89-971B-CF2B21186938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449DE-0D53-43C2-88D7-0F9B8C829F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824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8BC23-9770-4B89-971B-CF2B21186938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449DE-0D53-43C2-88D7-0F9B8C829F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66880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78BC23-9770-4B89-971B-CF2B21186938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1449DE-0D53-43C2-88D7-0F9B8C829F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1966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933056"/>
            <a:ext cx="6400800" cy="2924944"/>
          </a:xfrm>
        </p:spPr>
        <p:txBody>
          <a:bodyPr>
            <a:no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VY_32_INOVACE_ 08 Dějepis _</a:t>
            </a:r>
            <a:r>
              <a:rPr lang="cs-CZ" sz="2000" dirty="0" smtClean="0">
                <a:solidFill>
                  <a:prstClr val="black"/>
                </a:solidFill>
              </a:rPr>
              <a:t>6.ročník_02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Pravěk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Anotace</a:t>
            </a:r>
            <a:r>
              <a:rPr lang="cs-CZ" sz="2000">
                <a:solidFill>
                  <a:prstClr val="black"/>
                </a:solidFill>
              </a:rPr>
              <a:t>: </a:t>
            </a:r>
            <a:r>
              <a:rPr lang="cs-CZ" sz="2000" smtClean="0">
                <a:solidFill>
                  <a:prstClr val="black"/>
                </a:solidFill>
              </a:rPr>
              <a:t>Období v pravěku. </a:t>
            </a:r>
            <a:r>
              <a:rPr lang="cs-CZ" sz="2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675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Pravěk byl dlouhým obdobím, které začalo před 3  -  4 milióny let až k počátkům využívání písma.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28800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Lze ho rozdělit </a:t>
            </a:r>
            <a:r>
              <a:rPr lang="cs-CZ" sz="2400" b="1" dirty="0" smtClean="0">
                <a:solidFill>
                  <a:srgbClr val="FF0000"/>
                </a:solidFill>
              </a:rPr>
              <a:t>podle  materiálu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, z něhož byly vyrobeny nástroje.</a:t>
            </a:r>
          </a:p>
          <a:p>
            <a:r>
              <a:rPr lang="cs-CZ" sz="2400" b="1" u="sng" dirty="0" smtClean="0"/>
              <a:t>Poskládej písmena ve správném pořadí na řádky.</a:t>
            </a:r>
            <a:endParaRPr lang="cs-CZ" sz="2400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2924944"/>
            <a:ext cx="2232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N9  O2  E8  K5</a:t>
            </a:r>
          </a:p>
          <a:p>
            <a:r>
              <a:rPr lang="cs-CZ" sz="2400" b="1" dirty="0" smtClean="0"/>
              <a:t>B3  A6  Á11 N10</a:t>
            </a:r>
          </a:p>
          <a:p>
            <a:r>
              <a:rPr lang="cs-CZ" sz="2400" b="1" dirty="0" smtClean="0"/>
              <a:t>A4  D1  M7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2924944"/>
            <a:ext cx="24482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A4  O2  V11  B5</a:t>
            </a:r>
          </a:p>
          <a:p>
            <a:r>
              <a:rPr lang="cs-CZ" sz="2400" b="1" dirty="0" smtClean="0"/>
              <a:t>B3  O10  Z9  O7</a:t>
            </a:r>
          </a:p>
          <a:p>
            <a:r>
              <a:rPr lang="cs-CZ" sz="2400" b="1" dirty="0" smtClean="0"/>
              <a:t>R6  D1  N8  Á12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2924944"/>
            <a:ext cx="2232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E8  A4  E6  D1</a:t>
            </a:r>
          </a:p>
          <a:p>
            <a:r>
              <a:rPr lang="cs-CZ" sz="2400" b="1" dirty="0" smtClean="0"/>
              <a:t>N10  L7  O2  Ž5</a:t>
            </a:r>
          </a:p>
          <a:p>
            <a:r>
              <a:rPr lang="cs-CZ" sz="2400" b="1" dirty="0" smtClean="0"/>
              <a:t>Á11 B3  Z9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4125273"/>
            <a:ext cx="26642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---------------------------------</a:t>
            </a:r>
          </a:p>
          <a:p>
            <a:endParaRPr lang="cs-CZ" b="1" dirty="0"/>
          </a:p>
          <a:p>
            <a:r>
              <a:rPr lang="cs-CZ" b="1" dirty="0" smtClean="0"/>
              <a:t>---------------------------------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03817" y="4221088"/>
            <a:ext cx="23042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----------------------------</a:t>
            </a:r>
          </a:p>
          <a:p>
            <a:endParaRPr lang="cs-CZ" b="1" dirty="0"/>
          </a:p>
          <a:p>
            <a:r>
              <a:rPr lang="cs-CZ" b="1" dirty="0" smtClean="0"/>
              <a:t>----------------------------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55002" y="4234859"/>
            <a:ext cx="23042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----------------------------</a:t>
            </a:r>
          </a:p>
          <a:p>
            <a:endParaRPr lang="cs-CZ" b="1" dirty="0"/>
          </a:p>
          <a:p>
            <a:r>
              <a:rPr lang="cs-CZ" b="1" dirty="0" smtClean="0"/>
              <a:t>----------------------------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5301208"/>
            <a:ext cx="28575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483" y="5307066"/>
            <a:ext cx="2095500" cy="1352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432450"/>
            <a:ext cx="1872208" cy="1297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445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FF0000"/>
                </a:solidFill>
              </a:rPr>
              <a:t>podle způsobu obživy</a:t>
            </a:r>
            <a:endParaRPr lang="cs-CZ" sz="2400" u="sng" dirty="0">
              <a:solidFill>
                <a:srgbClr val="FF0000"/>
              </a:solidFill>
            </a:endParaRPr>
          </a:p>
        </p:txBody>
      </p:sp>
      <p:sp>
        <p:nvSpPr>
          <p:cNvPr id="3" name="Desetiúhelník 2"/>
          <p:cNvSpPr/>
          <p:nvPr/>
        </p:nvSpPr>
        <p:spPr>
          <a:xfrm>
            <a:off x="1115616" y="1340768"/>
            <a:ext cx="3096344" cy="2808312"/>
          </a:xfrm>
          <a:prstGeom prst="decagon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07704" y="1556792"/>
            <a:ext cx="165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Z4  Ř7  V3</a:t>
            </a:r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1972290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R13  B11  L15  A9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2433955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Ě6  D17  L1  V5  O16  E8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3068960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 </a:t>
            </a:r>
            <a:r>
              <a:rPr lang="cs-CZ" sz="2400" b="1" dirty="0" smtClean="0"/>
              <a:t>  P14  N19  Ř12  S10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O2        I18</a:t>
            </a:r>
            <a:endParaRPr lang="cs-CZ" sz="2400" b="1" dirty="0"/>
          </a:p>
        </p:txBody>
      </p:sp>
      <p:sp>
        <p:nvSpPr>
          <p:cNvPr id="8" name="Desetiúhelník 7"/>
          <p:cNvSpPr/>
          <p:nvPr/>
        </p:nvSpPr>
        <p:spPr>
          <a:xfrm>
            <a:off x="5220073" y="1340768"/>
            <a:ext cx="3312368" cy="2808312"/>
          </a:xfrm>
          <a:prstGeom prst="dec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84168" y="1484784"/>
            <a:ext cx="165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O17  V6  P1</a:t>
            </a:r>
          </a:p>
          <a:p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8104" y="1972290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I14  CH16  N8  P10</a:t>
            </a:r>
          </a:p>
          <a:p>
            <a:r>
              <a:rPr lang="cs-CZ" sz="2400" b="1" dirty="0" smtClean="0"/>
              <a:t>Ř22  Z19  S3  Ě21  Á7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2838127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V18  L11  E23  O12  T4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D13   V20   O5   N15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Ě2      Í4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4653136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--------------------------------------------------</a:t>
            </a:r>
          </a:p>
          <a:p>
            <a:endParaRPr lang="cs-CZ" b="1" dirty="0"/>
          </a:p>
          <a:p>
            <a:r>
              <a:rPr lang="cs-CZ" b="1" dirty="0" smtClean="0"/>
              <a:t>--------------------------------------------------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4653136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--------------------------------------------------</a:t>
            </a:r>
          </a:p>
          <a:p>
            <a:endParaRPr lang="cs-CZ" b="1" dirty="0"/>
          </a:p>
          <a:p>
            <a:r>
              <a:rPr lang="cs-CZ" b="1" dirty="0" smtClean="0"/>
              <a:t>--------------------------------------------------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23954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332656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Doplň do tajenky názvy obrázků.</a:t>
            </a:r>
            <a:endParaRPr lang="cs-CZ" sz="2400" b="1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4484069"/>
              </p:ext>
            </p:extLst>
          </p:nvPr>
        </p:nvGraphicFramePr>
        <p:xfrm>
          <a:off x="395537" y="1124744"/>
          <a:ext cx="4608513" cy="2194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2057"/>
                <a:gridCol w="512057"/>
                <a:gridCol w="512057"/>
                <a:gridCol w="512057"/>
                <a:gridCol w="512057"/>
                <a:gridCol w="512057"/>
                <a:gridCol w="512057"/>
                <a:gridCol w="512057"/>
                <a:gridCol w="512057"/>
              </a:tblGrid>
              <a:tr h="336037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03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336037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03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03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037"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6940" y="592476"/>
            <a:ext cx="2095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223192"/>
            <a:ext cx="257175" cy="112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444" y="2276872"/>
            <a:ext cx="20955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36339"/>
            <a:ext cx="2667000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2686" y="6034461"/>
            <a:ext cx="2095500" cy="57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9546" y="5208632"/>
            <a:ext cx="24574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80112" y="1052736"/>
            <a:ext cx="5833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1]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2924944"/>
            <a:ext cx="6758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4]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17473" y="458406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6]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422319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5]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6012160"/>
            <a:ext cx="594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2]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80112" y="5850176"/>
            <a:ext cx="5833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3]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59021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Citace</a:t>
            </a:r>
            <a:r>
              <a:rPr lang="cs-CZ" sz="2000" dirty="0"/>
              <a:t>: Dostupný z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://cs.wikipedia.org/wiki/Soubor:Biface_Silex_Venerque_MHNT_PRE_.</a:t>
            </a:r>
            <a:r>
              <a:rPr lang="cs-CZ" sz="2000" dirty="0" smtClean="0"/>
              <a:t>2009.0.194.1_Fond.jpg</a:t>
            </a:r>
            <a:r>
              <a:rPr lang="en-US" sz="2000" dirty="0" smtClean="0"/>
              <a:t>[online]</a:t>
            </a:r>
            <a:r>
              <a:rPr lang="cs-CZ" sz="2000" dirty="0" smtClean="0"/>
              <a:t>22.7.2012,10:45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citace:2012-07-22</a:t>
            </a:r>
            <a:r>
              <a:rPr lang="en-US" sz="2000" dirty="0" smtClean="0"/>
              <a:t>]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 smtClean="0"/>
              <a:t>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Soubor:Axe.jpg</a:t>
            </a:r>
            <a:r>
              <a:rPr lang="en-US" sz="2000" dirty="0" smtClean="0"/>
              <a:t>[online]</a:t>
            </a:r>
            <a:r>
              <a:rPr lang="cs-CZ" sz="2000" dirty="0" smtClean="0"/>
              <a:t>22.7.</a:t>
            </a:r>
          </a:p>
          <a:p>
            <a:pPr marL="0" indent="0">
              <a:buNone/>
            </a:pPr>
            <a:r>
              <a:rPr lang="cs-CZ" sz="2000" dirty="0" smtClean="0"/>
              <a:t>2012,10:55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citace:2012-07-22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Soubor:Zausnice_uneticka.jpg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22.7.2012,11:10</a:t>
            </a:r>
            <a:r>
              <a:rPr lang="en-US" sz="2000" dirty="0" smtClean="0"/>
              <a:t>[</a:t>
            </a:r>
            <a:r>
              <a:rPr lang="cs-CZ" sz="2000" dirty="0" smtClean="0"/>
              <a:t>citace: 2012-07-22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upload.wikimedia.org/</a:t>
            </a:r>
            <a:r>
              <a:rPr lang="cs-CZ" sz="2000" dirty="0" err="1" smtClean="0"/>
              <a:t>wikipedia</a:t>
            </a:r>
            <a:r>
              <a:rPr lang="cs-CZ" sz="2000" dirty="0" smtClean="0"/>
              <a:t>/</a:t>
            </a:r>
            <a:r>
              <a:rPr lang="cs-CZ" sz="2000" dirty="0" err="1" smtClean="0"/>
              <a:t>commons</a:t>
            </a:r>
            <a:r>
              <a:rPr lang="cs-CZ" sz="2000" dirty="0" smtClean="0"/>
              <a:t>/8/81/Pike_square_img_3653.jpg</a:t>
            </a:r>
            <a:r>
              <a:rPr lang="en-US" sz="2000" dirty="0" smtClean="0"/>
              <a:t>[online]</a:t>
            </a:r>
            <a:r>
              <a:rPr lang="cs-CZ" sz="2000" dirty="0" smtClean="0"/>
              <a:t>22.7.2012,11:20</a:t>
            </a:r>
            <a:r>
              <a:rPr lang="en-US" sz="2000" dirty="0"/>
              <a:t>[</a:t>
            </a:r>
            <a:r>
              <a:rPr lang="cs-CZ" sz="2000" dirty="0" smtClean="0"/>
              <a:t>citace:2012-07-22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 smtClean="0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Soubor:Humerus_post.jpg</a:t>
            </a:r>
            <a:r>
              <a:rPr lang="en-US" sz="2000" dirty="0" smtClean="0"/>
              <a:t>[online]</a:t>
            </a:r>
            <a:r>
              <a:rPr lang="cs-CZ" sz="2000" dirty="0" smtClean="0"/>
              <a:t>22.7.</a:t>
            </a:r>
          </a:p>
          <a:p>
            <a:pPr marL="0" indent="0">
              <a:buNone/>
            </a:pPr>
            <a:r>
              <a:rPr lang="cs-CZ" sz="2000" dirty="0" smtClean="0"/>
              <a:t>2012,11:28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citace:2012-07-22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cs.wikipedia.org/wiki/Soubor:Hammer2.jpg</a:t>
            </a:r>
            <a:r>
              <a:rPr lang="en-US" sz="2000" dirty="0" smtClean="0"/>
              <a:t>[online]</a:t>
            </a:r>
            <a:r>
              <a:rPr lang="cs-CZ" sz="2000" dirty="0" smtClean="0"/>
              <a:t>22.7.2012,</a:t>
            </a:r>
          </a:p>
          <a:p>
            <a:pPr marL="0" indent="0">
              <a:buNone/>
            </a:pPr>
            <a:r>
              <a:rPr lang="cs-CZ" sz="2000" dirty="0" smtClean="0"/>
              <a:t>11:42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citace:2012-07-22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Soubor:Ursus_maritimus_in_Alaska.jpg</a:t>
            </a:r>
            <a:r>
              <a:rPr lang="en-US" sz="2000" dirty="0" smtClean="0"/>
              <a:t>[online]</a:t>
            </a:r>
            <a:r>
              <a:rPr lang="cs-CZ" sz="2000" dirty="0" smtClean="0"/>
              <a:t>22.7.2012,11:50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citace:2012-07-22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cs.wikipedia.org/wiki/Soubor:ALM_08_Dolch.jpg</a:t>
            </a:r>
            <a:r>
              <a:rPr lang="en-US" sz="2000" dirty="0" smtClean="0"/>
              <a:t>[online]</a:t>
            </a:r>
            <a:r>
              <a:rPr lang="cs-CZ" sz="2000" dirty="0" smtClean="0"/>
              <a:t>22.7.2012,</a:t>
            </a:r>
          </a:p>
          <a:p>
            <a:pPr marL="0" indent="0">
              <a:buNone/>
            </a:pPr>
            <a:r>
              <a:rPr lang="cs-CZ" sz="2000" dirty="0" smtClean="0"/>
              <a:t>12:06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citace:2012-07-22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Soubor:Mammuthus_columbi_Sergiodlarosa.jpg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22.7.2012,12:25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citace:2012-07-22</a:t>
            </a:r>
            <a:r>
              <a:rPr lang="en-US" sz="2000" dirty="0" smtClean="0"/>
              <a:t>]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30612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Řešení: Tajenka – pravěk ,  1) kopí,  2) pazourek, 3) mamut, 4) kladivo,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5) medvěd, 6) kost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89220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335</Words>
  <Application>Microsoft Office PowerPoint</Application>
  <PresentationFormat>Předvádění na obrazovce (4:3)</PresentationFormat>
  <Paragraphs>63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11</cp:revision>
  <dcterms:created xsi:type="dcterms:W3CDTF">2012-07-21T17:49:02Z</dcterms:created>
  <dcterms:modified xsi:type="dcterms:W3CDTF">2012-08-02T11:00:13Z</dcterms:modified>
</cp:coreProperties>
</file>