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593272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444216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39778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12701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91544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662475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93436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0971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969549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8941471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2010403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3ECF7F8-0D17-42C1-9135-E688F0CEA74F}" type="datetimeFigureOut">
              <a:rPr lang="cs-CZ" smtClean="0"/>
              <a:t>1.8.2012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5E584A6-23F1-4E01-93E1-8CEE5E91C9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196315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png"/><Relationship Id="rId4" Type="http://schemas.openxmlformats.org/officeDocument/2006/relationships/image" Target="../media/image9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Soubor:Protobifaz-Guelmim-Es_Semara.jpg%5bonline%5d18.7.2012,19:05%5bcitace:2012-07-18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75656" y="3933056"/>
            <a:ext cx="6184776" cy="2760712"/>
          </a:xfrm>
        </p:spPr>
        <p:txBody>
          <a:bodyPr>
            <a:noAutofit/>
          </a:bodyPr>
          <a:lstStyle/>
          <a:p>
            <a:pPr lvl="0"/>
            <a:r>
              <a:rPr lang="cs-CZ" sz="2000" dirty="0">
                <a:solidFill>
                  <a:prstClr val="black"/>
                </a:solidFill>
              </a:rPr>
              <a:t>Základní škola, Hrádek 203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Projekt: CZ.1.07/1.400/21.1220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Sada : Člověk a jeho společnost 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VY_32_INOVACE_ 08 Dějepis _</a:t>
            </a:r>
            <a:r>
              <a:rPr lang="cs-CZ" sz="2000" dirty="0" smtClean="0">
                <a:solidFill>
                  <a:prstClr val="black"/>
                </a:solidFill>
              </a:rPr>
              <a:t>6.ročník_04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 smtClean="0">
                <a:solidFill>
                  <a:prstClr val="black"/>
                </a:solidFill>
              </a:rPr>
              <a:t>Starší doba kamenná</a:t>
            </a:r>
            <a:endParaRPr lang="cs-CZ" sz="2000" dirty="0">
              <a:solidFill>
                <a:prstClr val="black"/>
              </a:solidFill>
            </a:endParaRP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Autor: Mgr. Radka Kocábová</a:t>
            </a:r>
          </a:p>
          <a:p>
            <a:pPr lvl="0"/>
            <a:r>
              <a:rPr lang="cs-CZ" sz="2000" dirty="0">
                <a:solidFill>
                  <a:prstClr val="black"/>
                </a:solidFill>
              </a:rPr>
              <a:t>Anotace: </a:t>
            </a:r>
            <a:r>
              <a:rPr lang="cs-CZ" sz="2000" dirty="0" smtClean="0">
                <a:solidFill>
                  <a:prstClr val="black"/>
                </a:solidFill>
              </a:rPr>
              <a:t>Jak se člověk v této </a:t>
            </a:r>
            <a:r>
              <a:rPr lang="cs-CZ" sz="2000" smtClean="0">
                <a:solidFill>
                  <a:prstClr val="black"/>
                </a:solidFill>
              </a:rPr>
              <a:t>době živil. </a:t>
            </a:r>
            <a:r>
              <a:rPr lang="cs-CZ" sz="2000" dirty="0">
                <a:solidFill>
                  <a:prstClr val="black"/>
                </a:solidFill>
              </a:rPr>
              <a:t>Materiál slouží k projekci na interaktivní tabuli.</a:t>
            </a:r>
          </a:p>
          <a:p>
            <a:endParaRPr lang="cs-CZ" sz="2000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15517"/>
            <a:ext cx="8280920" cy="1446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9465724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476672"/>
            <a:ext cx="684076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této době lidé používali </a:t>
            </a:r>
            <a:r>
              <a:rPr lang="cs-CZ" sz="2400" b="1" u="sng" dirty="0" smtClean="0">
                <a:solidFill>
                  <a:schemeClr val="accent6">
                    <a:lumMod val="50000"/>
                  </a:schemeClr>
                </a:solidFill>
              </a:rPr>
              <a:t>KAMENNÉ NÁSTROJE.</a:t>
            </a:r>
            <a:endParaRPr lang="cs-CZ" sz="2400" b="1" u="sng" dirty="0">
              <a:solidFill>
                <a:schemeClr val="accent6">
                  <a:lumMod val="50000"/>
                </a:schemeClr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340768"/>
            <a:ext cx="936104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31840" y="1340768"/>
            <a:ext cx="864096" cy="144016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763688" y="1772816"/>
            <a:ext cx="108012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Pěstní klín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716016" y="1556792"/>
            <a:ext cx="1296144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b="1" dirty="0" smtClean="0"/>
              <a:t>hlava oštěpu</a:t>
            </a:r>
            <a:endParaRPr lang="cs-CZ" sz="20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1151620" y="3068960"/>
            <a:ext cx="6480720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První předchůdci Evropanů byli </a:t>
            </a:r>
            <a:r>
              <a:rPr lang="cs-CZ" sz="2400" b="1" u="sng" dirty="0" smtClean="0">
                <a:solidFill>
                  <a:srgbClr val="FF0000"/>
                </a:solidFill>
              </a:rPr>
              <a:t>NEANDRTÁLCI.</a:t>
            </a:r>
          </a:p>
          <a:p>
            <a:r>
              <a:rPr lang="cs-CZ" sz="2400" b="1" u="sng" dirty="0" smtClean="0">
                <a:solidFill>
                  <a:schemeClr val="accent2">
                    <a:lumMod val="50000"/>
                  </a:schemeClr>
                </a:solidFill>
              </a:rPr>
              <a:t>Doplň do vět slova o jejich životě.</a:t>
            </a:r>
            <a:endParaRPr lang="cs-CZ" sz="2400" b="1" u="sng" dirty="0">
              <a:solidFill>
                <a:schemeClr val="accent2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971600" y="4149080"/>
            <a:ext cx="705678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Žili v ( </a:t>
            </a:r>
            <a:r>
              <a:rPr lang="cs-CZ" sz="2400" b="1" dirty="0" smtClean="0">
                <a:solidFill>
                  <a:srgbClr val="002060"/>
                </a:solidFill>
              </a:rPr>
              <a:t>jeskynních, domech</a:t>
            </a:r>
            <a:r>
              <a:rPr lang="cs-CZ" sz="2400" b="1" dirty="0" smtClean="0"/>
              <a:t>). Ti, kteří zemřeli, tak je </a:t>
            </a:r>
          </a:p>
          <a:p>
            <a:r>
              <a:rPr lang="cs-CZ" sz="2400" b="1" dirty="0" smtClean="0">
                <a:solidFill>
                  <a:srgbClr val="0070C0"/>
                </a:solidFill>
              </a:rPr>
              <a:t>pohodili zvěři, pohřbil</a:t>
            </a:r>
            <a:r>
              <a:rPr lang="cs-CZ" sz="2400" b="1" dirty="0" smtClean="0"/>
              <a:t>i). Vzájemně si pomáhali žili</a:t>
            </a:r>
          </a:p>
          <a:p>
            <a:r>
              <a:rPr lang="cs-CZ" sz="2400" b="1" dirty="0" smtClean="0"/>
              <a:t>( </a:t>
            </a:r>
            <a:r>
              <a:rPr lang="cs-CZ" sz="2400" b="1" dirty="0" smtClean="0">
                <a:solidFill>
                  <a:schemeClr val="accent4">
                    <a:lumMod val="50000"/>
                  </a:schemeClr>
                </a:solidFill>
              </a:rPr>
              <a:t>sami, v tlupách</a:t>
            </a:r>
            <a:r>
              <a:rPr lang="cs-CZ" sz="2400" b="1" dirty="0" smtClean="0"/>
              <a:t>).Do jeskynních zdí své zážitky( </a:t>
            </a:r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vyryli,</a:t>
            </a:r>
          </a:p>
          <a:p>
            <a:r>
              <a:rPr lang="cs-CZ" sz="2400" b="1" dirty="0" smtClean="0">
                <a:solidFill>
                  <a:schemeClr val="accent6">
                    <a:lumMod val="50000"/>
                  </a:schemeClr>
                </a:solidFill>
              </a:rPr>
              <a:t>malovali, nastříkali </a:t>
            </a:r>
            <a:r>
              <a:rPr lang="cs-CZ" sz="2400" b="1" dirty="0" err="1" smtClean="0">
                <a:solidFill>
                  <a:schemeClr val="accent6">
                    <a:lumMod val="50000"/>
                  </a:schemeClr>
                </a:solidFill>
              </a:rPr>
              <a:t>spreym</a:t>
            </a:r>
            <a:r>
              <a:rPr lang="cs-CZ" sz="2400" b="1" dirty="0" smtClean="0"/>
              <a:t>)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2311364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0526" y="4167188"/>
            <a:ext cx="2011660" cy="158417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020272" y="2985303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malba v jeskyni</a:t>
            </a:r>
            <a:endParaRPr lang="cs-CZ" sz="2400" b="1" dirty="0"/>
          </a:p>
        </p:txBody>
      </p:sp>
      <p:pic>
        <p:nvPicPr>
          <p:cNvPr id="2051" name="Picture 3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2420888"/>
            <a:ext cx="2095500" cy="2790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5661248"/>
            <a:ext cx="187220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model neandrtálce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971600" y="404664"/>
            <a:ext cx="5904656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Dalším předchůdcem byl </a:t>
            </a:r>
            <a:r>
              <a:rPr lang="cs-CZ" sz="2400" b="1" u="sng" dirty="0" smtClean="0">
                <a:solidFill>
                  <a:srgbClr val="FF0000"/>
                </a:solidFill>
              </a:rPr>
              <a:t>KROMAŇONEC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Měl dokonalejší zbraně   ( kopí, luky, oštěpy)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nástroje( kamenné sekery, 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       jehly ,šídla)</a:t>
            </a:r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75856" y="2420888"/>
            <a:ext cx="3251974" cy="201622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633517" y="4839543"/>
            <a:ext cx="252028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b="1" dirty="0" err="1" smtClean="0"/>
              <a:t>hrot</a:t>
            </a:r>
            <a:r>
              <a:rPr lang="cs-CZ" sz="2400" b="1" dirty="0" smtClean="0"/>
              <a:t>y k nástrojům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609565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679456" y="1404335"/>
            <a:ext cx="2457450" cy="16383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3076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536" y="3470374"/>
            <a:ext cx="2457450" cy="17621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1730" y="3273467"/>
            <a:ext cx="2859087" cy="18907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293771" y="5728682"/>
            <a:ext cx="2007046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rekonstrukce obydlí</a:t>
            </a:r>
            <a:endParaRPr lang="cs-CZ" sz="2400" b="1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1946485"/>
            <a:ext cx="209741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mamut</a:t>
            </a:r>
            <a:endParaRPr lang="cs-CZ" sz="24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82394" y="2811802"/>
            <a:ext cx="245745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nosorožec</a:t>
            </a:r>
            <a:endParaRPr lang="cs-CZ" sz="2400" b="1" dirty="0"/>
          </a:p>
        </p:txBody>
      </p:sp>
      <p:sp>
        <p:nvSpPr>
          <p:cNvPr id="5" name="TextovéPole 4"/>
          <p:cNvSpPr txBox="1"/>
          <p:nvPr/>
        </p:nvSpPr>
        <p:spPr>
          <a:xfrm>
            <a:off x="755576" y="404664"/>
            <a:ext cx="712879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Byli dokonalejšími </a:t>
            </a:r>
            <a:r>
              <a:rPr lang="cs-CZ" sz="2400" b="1" u="sng" dirty="0" err="1" smtClean="0"/>
              <a:t>lovci,bydleli</a:t>
            </a:r>
            <a:r>
              <a:rPr lang="cs-CZ" sz="2400" b="1" u="sng" dirty="0" smtClean="0"/>
              <a:t> v rozsáhlých tábořištích</a:t>
            </a:r>
          </a:p>
          <a:p>
            <a:r>
              <a:rPr lang="cs-CZ" sz="2400" b="1" u="sng" dirty="0" smtClean="0"/>
              <a:t>stavěli stany z kůže, z kůže šili i oblečení.</a:t>
            </a:r>
            <a:endParaRPr lang="cs-CZ" sz="2400" b="1" u="sng" dirty="0"/>
          </a:p>
        </p:txBody>
      </p:sp>
      <p:sp>
        <p:nvSpPr>
          <p:cNvPr id="6" name="TextovéPole 5"/>
          <p:cNvSpPr txBox="1"/>
          <p:nvPr/>
        </p:nvSpPr>
        <p:spPr>
          <a:xfrm>
            <a:off x="395536" y="5439909"/>
            <a:ext cx="3535858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Původní </a:t>
            </a:r>
            <a:r>
              <a:rPr lang="cs-CZ" sz="2400" b="1" u="sng" dirty="0" smtClean="0">
                <a:solidFill>
                  <a:srgbClr val="7030A0"/>
                </a:solidFill>
              </a:rPr>
              <a:t>TLUPY</a:t>
            </a:r>
            <a:r>
              <a:rPr lang="cs-CZ" sz="2400" b="1" dirty="0" smtClean="0"/>
              <a:t> vystřídaly </a:t>
            </a:r>
            <a:r>
              <a:rPr lang="cs-CZ" sz="2400" b="1" u="sng" dirty="0" smtClean="0">
                <a:solidFill>
                  <a:srgbClr val="FF0000"/>
                </a:solidFill>
              </a:rPr>
              <a:t>RODY</a:t>
            </a:r>
            <a:r>
              <a:rPr lang="cs-CZ" sz="2400" b="1" dirty="0" smtClean="0"/>
              <a:t>. Uctívali ženy jako matky- vytvářeli sošky.</a:t>
            </a:r>
            <a:endParaRPr lang="cs-CZ" sz="24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7098306" y="1346321"/>
            <a:ext cx="1572121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Věstonická </a:t>
            </a:r>
            <a:r>
              <a:rPr lang="cs-CZ" sz="2400" b="1" dirty="0"/>
              <a:t>V</a:t>
            </a:r>
            <a:r>
              <a:rPr lang="cs-CZ" sz="2400" b="1" dirty="0" smtClean="0"/>
              <a:t>enuše</a:t>
            </a:r>
            <a:endParaRPr lang="cs-CZ" sz="2400" b="1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824" y="2525017"/>
            <a:ext cx="2097087" cy="4097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68235311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 marL="0" indent="0">
              <a:buNone/>
            </a:pPr>
            <a:r>
              <a:rPr lang="cs-CZ" sz="2000" dirty="0" smtClean="0"/>
              <a:t>Citace: Dostupný </a:t>
            </a:r>
            <a:r>
              <a:rPr lang="cs-CZ" sz="2000" dirty="0"/>
              <a:t>z www: </a:t>
            </a:r>
            <a:r>
              <a:rPr lang="cs-CZ" sz="2000" dirty="0">
                <a:hlinkClick r:id="rId2"/>
              </a:rPr>
              <a:t>http://</a:t>
            </a:r>
            <a:r>
              <a:rPr lang="cs-CZ" sz="2000" dirty="0" smtClean="0">
                <a:hlinkClick r:id="rId2"/>
              </a:rPr>
              <a:t>cs.wikipedia.org/wiki/Soubor:Protobifaz-Guelmim-Es_Semara.jpg</a:t>
            </a:r>
            <a:r>
              <a:rPr lang="en-US" sz="2000" dirty="0" smtClean="0">
                <a:hlinkClick r:id="rId2"/>
              </a:rPr>
              <a:t>[online]</a:t>
            </a:r>
            <a:r>
              <a:rPr lang="cs-CZ" sz="2000" dirty="0" smtClean="0">
                <a:hlinkClick r:id="rId2"/>
              </a:rPr>
              <a:t>18.7.2012,19:05</a:t>
            </a:r>
            <a:r>
              <a:rPr lang="en-US" sz="2000" dirty="0" smtClean="0">
                <a:hlinkClick r:id="rId2"/>
              </a:rPr>
              <a:t>[</a:t>
            </a:r>
            <a:r>
              <a:rPr lang="cs-CZ" sz="2000" dirty="0" smtClean="0">
                <a:hlinkClick r:id="rId2"/>
              </a:rPr>
              <a:t>citace:2012-07-18</a:t>
            </a:r>
            <a:r>
              <a:rPr lang="en-US" sz="2000" dirty="0" smtClean="0"/>
              <a:t>]</a:t>
            </a:r>
            <a:r>
              <a:rPr lang="cs-CZ" sz="2000" dirty="0" smtClean="0"/>
              <a:t>,</a:t>
            </a:r>
          </a:p>
          <a:p>
            <a:pPr marL="0" indent="0">
              <a:buNone/>
            </a:pPr>
            <a:r>
              <a:rPr lang="cs-CZ" sz="2000" dirty="0"/>
              <a:t>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Soubor:Biface_feuille_de_laurier.JPG</a:t>
            </a:r>
            <a:endParaRPr lang="en-US" sz="2000" dirty="0"/>
          </a:p>
          <a:p>
            <a:pPr marL="0" indent="0">
              <a:buNone/>
            </a:pPr>
            <a:r>
              <a:rPr lang="en-US" sz="2000" dirty="0" smtClean="0"/>
              <a:t>[online]</a:t>
            </a:r>
            <a:r>
              <a:rPr lang="cs-CZ" sz="2000" dirty="0" smtClean="0"/>
              <a:t>18.7.2012,19:12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r>
              <a:rPr lang="cs-CZ" sz="2000" dirty="0"/>
              <a:t>,Dostupný 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cs.wikipedia.org/wiki/Soubor:Lascaux2.jpg</a:t>
            </a:r>
            <a:r>
              <a:rPr lang="en-US" sz="2000" dirty="0" smtClean="0"/>
              <a:t>[online]</a:t>
            </a:r>
            <a:r>
              <a:rPr lang="cs-CZ" sz="2000" dirty="0" smtClean="0"/>
              <a:t>18.7.2012,</a:t>
            </a:r>
          </a:p>
          <a:p>
            <a:pPr marL="0" indent="0">
              <a:buNone/>
            </a:pPr>
            <a:r>
              <a:rPr lang="cs-CZ" sz="2000" dirty="0" smtClean="0"/>
              <a:t>19:20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na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Soubor:Neandertaler_reconst.jpg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18.7.2012,19:35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Soubor:Lovci_mamutu_mammoth.jpg</a:t>
            </a:r>
            <a:r>
              <a:rPr lang="en-US" sz="2000" dirty="0" smtClean="0"/>
              <a:t>[online]</a:t>
            </a:r>
            <a:r>
              <a:rPr lang="cs-CZ" sz="2000" dirty="0" smtClean="0"/>
              <a:t>18.7.2012,19:44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na </a:t>
            </a:r>
            <a:r>
              <a:rPr lang="cs-CZ" sz="2000" dirty="0" err="1"/>
              <a:t>www:http</a:t>
            </a:r>
            <a:r>
              <a:rPr lang="cs-CZ" sz="2000" dirty="0"/>
              <a:t>://cs.wikipedia.org/wiki/</a:t>
            </a:r>
            <a:r>
              <a:rPr lang="cs-CZ" sz="2000" dirty="0" err="1"/>
              <a:t>Soubor:Woolly_rhinoceros</a:t>
            </a:r>
            <a:r>
              <a:rPr lang="cs-CZ" sz="2000" dirty="0"/>
              <a:t>_(Coelodonta_antiquitatis)_-_</a:t>
            </a:r>
            <a:r>
              <a:rPr lang="cs-CZ" sz="2000" dirty="0" smtClean="0"/>
              <a:t>Mauricio_Ant%C3%B3n.jpg</a:t>
            </a:r>
            <a:r>
              <a:rPr lang="en-US" sz="2000" dirty="0" smtClean="0"/>
              <a:t>[online]</a:t>
            </a:r>
            <a:r>
              <a:rPr lang="cs-CZ" sz="2000" dirty="0" smtClean="0"/>
              <a:t>18.7.2012,19:57</a:t>
            </a:r>
            <a:r>
              <a:rPr lang="en-US" sz="2000" dirty="0" smtClean="0"/>
              <a:t>[</a:t>
            </a:r>
            <a:r>
              <a:rPr lang="en-US" sz="2000" dirty="0" err="1" smtClean="0"/>
              <a:t>citace</a:t>
            </a:r>
            <a:r>
              <a:rPr lang="cs-CZ" sz="2000" dirty="0" smtClean="0"/>
              <a:t>:</a:t>
            </a:r>
          </a:p>
          <a:p>
            <a:pPr marL="0" indent="0">
              <a:buNone/>
            </a:pPr>
            <a:r>
              <a:rPr lang="cs-CZ" sz="2000" dirty="0" smtClean="0"/>
              <a:t>2012-07-18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Soubor:Pincevent_tent.gif</a:t>
            </a:r>
            <a:r>
              <a:rPr lang="en-US" sz="2000" dirty="0" smtClean="0"/>
              <a:t>[online]</a:t>
            </a:r>
            <a:r>
              <a:rPr lang="cs-CZ" sz="2000" dirty="0" smtClean="0"/>
              <a:t>18.7.2012,</a:t>
            </a:r>
          </a:p>
          <a:p>
            <a:pPr marL="0" indent="0">
              <a:buNone/>
            </a:pPr>
            <a:r>
              <a:rPr lang="cs-CZ" sz="2000" dirty="0" smtClean="0"/>
              <a:t>20:05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r>
              <a:rPr lang="cs-CZ" sz="2000" dirty="0" smtClean="0"/>
              <a:t>,Dostupný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</a:t>
            </a:r>
            <a:r>
              <a:rPr lang="cs-CZ" sz="2000" dirty="0" err="1" smtClean="0"/>
              <a:t>Soubor:Vestonicka_venuse_edit.jpg</a:t>
            </a:r>
            <a:r>
              <a:rPr lang="en-US" sz="2000" dirty="0" smtClean="0"/>
              <a:t>[online]</a:t>
            </a:r>
            <a:endParaRPr lang="cs-CZ" sz="2000" dirty="0" smtClean="0"/>
          </a:p>
          <a:p>
            <a:pPr marL="0" indent="0">
              <a:buNone/>
            </a:pPr>
            <a:r>
              <a:rPr lang="cs-CZ" sz="2000" dirty="0" smtClean="0"/>
              <a:t>18.7.2012,20:17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],</a:t>
            </a:r>
            <a:r>
              <a:rPr lang="en-US" sz="2000" dirty="0" err="1" smtClean="0"/>
              <a:t>Dostupn</a:t>
            </a:r>
            <a:r>
              <a:rPr lang="cs-CZ" sz="2000" dirty="0" smtClean="0"/>
              <a:t>ý </a:t>
            </a:r>
            <a:r>
              <a:rPr lang="cs-CZ" sz="2000" dirty="0"/>
              <a:t>z </a:t>
            </a:r>
            <a:r>
              <a:rPr lang="cs-CZ" sz="2000" dirty="0" err="1"/>
              <a:t>www:http</a:t>
            </a:r>
            <a:r>
              <a:rPr lang="cs-CZ" sz="2000" dirty="0"/>
              <a:t>://</a:t>
            </a:r>
            <a:r>
              <a:rPr lang="cs-CZ" sz="2000" dirty="0" smtClean="0"/>
              <a:t>cs.wikipedia.org/wiki/Soubor:Pointe_levallois_Beuzeville_MHNT_PRE.2009.0.203.2.fond.jpg</a:t>
            </a:r>
            <a:r>
              <a:rPr lang="en-US" sz="2000" dirty="0" smtClean="0"/>
              <a:t>[online]18.7.2012,20</a:t>
            </a:r>
            <a:r>
              <a:rPr lang="cs-CZ" sz="2000" dirty="0" smtClean="0"/>
              <a:t>:38</a:t>
            </a:r>
            <a:r>
              <a:rPr lang="en-US" sz="2000" dirty="0" smtClean="0"/>
              <a:t>[</a:t>
            </a:r>
            <a:r>
              <a:rPr lang="cs-CZ" sz="2000" dirty="0" smtClean="0"/>
              <a:t>citace:2012-07-18</a:t>
            </a:r>
            <a:r>
              <a:rPr lang="en-US" sz="2000" dirty="0" smtClean="0"/>
              <a:t>]</a:t>
            </a:r>
            <a:endParaRPr lang="cs-CZ" sz="2000" dirty="0"/>
          </a:p>
        </p:txBody>
      </p:sp>
    </p:spTree>
    <p:extLst>
      <p:ext uri="{BB962C8B-B14F-4D97-AF65-F5344CB8AC3E}">
        <p14:creationId xmlns:p14="http://schemas.microsoft.com/office/powerpoint/2010/main" val="139661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83</TotalTime>
  <Words>299</Words>
  <Application>Microsoft Office PowerPoint</Application>
  <PresentationFormat>Předvádění na obrazovce (4:3)</PresentationFormat>
  <Paragraphs>38</Paragraphs>
  <Slides>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08d2</dc:creator>
  <cp:lastModifiedBy>08d2</cp:lastModifiedBy>
  <cp:revision>10</cp:revision>
  <dcterms:created xsi:type="dcterms:W3CDTF">2012-07-21T17:54:41Z</dcterms:created>
  <dcterms:modified xsi:type="dcterms:W3CDTF">2012-08-01T08:09:04Z</dcterms:modified>
</cp:coreProperties>
</file>