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932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442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397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7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154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247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43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9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69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14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104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CF7F8-0D17-42C1-9135-E688F0CEA74F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631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184776" cy="2760712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08 Dějepis _</a:t>
            </a:r>
            <a:r>
              <a:rPr lang="cs-CZ" sz="2000" dirty="0" smtClean="0">
                <a:solidFill>
                  <a:prstClr val="black"/>
                </a:solidFill>
              </a:rPr>
              <a:t>6.ročník_06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Počátky zpracování kovů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Jak kovy lidé </a:t>
            </a:r>
            <a:r>
              <a:rPr lang="cs-CZ" sz="2000" smtClean="0">
                <a:solidFill>
                  <a:prstClr val="black"/>
                </a:solidFill>
              </a:rPr>
              <a:t>opracovali,co</a:t>
            </a:r>
            <a:r>
              <a:rPr lang="cs-CZ" sz="2000" dirty="0" smtClean="0">
                <a:solidFill>
                  <a:prstClr val="black"/>
                </a:solidFill>
              </a:rPr>
              <a:t> z nich vyrobili.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657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727280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této době pomáhalo lidem při zemědělství především </a:t>
            </a:r>
            <a:r>
              <a:rPr lang="cs-CZ" sz="2400" b="1" dirty="0" smtClean="0">
                <a:solidFill>
                  <a:srgbClr val="FF0000"/>
                </a:solidFill>
              </a:rPr>
              <a:t>ORADLO.</a:t>
            </a:r>
          </a:p>
          <a:p>
            <a:r>
              <a:rPr lang="cs-CZ" sz="2000" b="1" dirty="0" smtClean="0"/>
              <a:t>nejdříve se oralo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KLACKEM</a:t>
            </a:r>
            <a:r>
              <a:rPr lang="cs-CZ" sz="2000" b="1" dirty="0" smtClean="0"/>
              <a:t>, později oradlem vyráběným z různých materiálů.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78307" y="2204864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Jak se zdokonaloval život?  Napiš správně věty.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45673" y="2924944"/>
            <a:ext cx="62646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Zejména se lidé řemeslům věnovali.</a:t>
            </a:r>
          </a:p>
          <a:p>
            <a:endParaRPr lang="cs-CZ" sz="2000" b="1" dirty="0"/>
          </a:p>
          <a:p>
            <a:r>
              <a:rPr lang="cs-CZ" sz="2000" b="1" dirty="0" smtClean="0"/>
              <a:t>----------------------------------------------------------------------------</a:t>
            </a:r>
          </a:p>
          <a:p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561653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hrnčířství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97152"/>
            <a:ext cx="247650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054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otraviny za předměty směňovali jiné</a:t>
            </a:r>
          </a:p>
          <a:p>
            <a:endParaRPr lang="cs-CZ" sz="2000" b="1" dirty="0"/>
          </a:p>
          <a:p>
            <a:r>
              <a:rPr lang="cs-CZ" sz="2000" b="1" dirty="0" smtClean="0"/>
              <a:t>---------------------------------------------------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8477" y="2154471"/>
            <a:ext cx="5400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Začala práce rozdělovat se mezi muži a ženami</a:t>
            </a:r>
          </a:p>
          <a:p>
            <a:endParaRPr lang="cs-CZ" sz="2000" b="1" dirty="0"/>
          </a:p>
          <a:p>
            <a:r>
              <a:rPr lang="cs-CZ" sz="2000" b="1" dirty="0" smtClean="0"/>
              <a:t>----------------------------------------------------------------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8477" y="3983926"/>
            <a:ext cx="5400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Chov dobytka a koní prosazoval se více</a:t>
            </a:r>
          </a:p>
          <a:p>
            <a:endParaRPr lang="cs-CZ" sz="2000" b="1" dirty="0"/>
          </a:p>
          <a:p>
            <a:r>
              <a:rPr lang="cs-CZ" sz="2000" b="1" dirty="0" smtClean="0"/>
              <a:t>-------------------------------------------------------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9077" y="290577"/>
            <a:ext cx="2457450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9077" y="2955786"/>
            <a:ext cx="245745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4019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tomto období lidé zjistili, že některé kameny obsazují tzv. </a:t>
            </a:r>
            <a:r>
              <a:rPr lang="cs-CZ" sz="2000" b="1" u="sng" dirty="0" smtClean="0">
                <a:solidFill>
                  <a:srgbClr val="FF0000"/>
                </a:solidFill>
              </a:rPr>
              <a:t>RUDY</a:t>
            </a:r>
          </a:p>
          <a:p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556792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Prvním kovem byla  </a:t>
            </a:r>
            <a:r>
              <a:rPr lang="cs-CZ" sz="2400" b="1" dirty="0" smtClean="0"/>
              <a:t>E    M     Ď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2     1      3    ------------------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Významnější byl    </a:t>
            </a:r>
            <a:r>
              <a:rPr lang="cs-CZ" sz="2400" b="1" dirty="0" smtClean="0"/>
              <a:t>N    O    B    Z     R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4     3     1    5     2    ------------------------------ 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24687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95520"/>
            <a:ext cx="2095500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03948" y="4195520"/>
            <a:ext cx="14761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Bronzová nádoba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80526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měděná trubka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232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Tato doba se nazývala   </a:t>
            </a:r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BRONZOVÁ </a:t>
            </a:r>
            <a:r>
              <a:rPr lang="cs-CZ" sz="2400" b="1" dirty="0" smtClean="0"/>
              <a:t>, tu vystřídala </a:t>
            </a:r>
            <a:r>
              <a:rPr lang="cs-CZ" sz="2400" b="1" u="sng" dirty="0" smtClean="0">
                <a:solidFill>
                  <a:srgbClr val="7030A0"/>
                </a:solidFill>
              </a:rPr>
              <a:t> ŽELEZNÁ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12474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Vylušti jaký vynález byl přinesen ze světa.</a:t>
            </a:r>
            <a:endParaRPr lang="cs-CZ" sz="2400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905922"/>
              </p:ext>
            </p:extLst>
          </p:nvPr>
        </p:nvGraphicFramePr>
        <p:xfrm>
          <a:off x="1343980" y="2420888"/>
          <a:ext cx="6095999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27684" y="4581128"/>
            <a:ext cx="4536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000" b="1" dirty="0"/>
              <a:t>K</a:t>
            </a:r>
            <a:r>
              <a:rPr lang="cs-CZ" sz="2000" b="1" dirty="0" smtClean="0"/>
              <a:t>eramika se vyrábí na hrnčířském……</a:t>
            </a:r>
          </a:p>
          <a:p>
            <a:pPr marL="457200" indent="-457200">
              <a:buAutoNum type="arabicParenR" startAt="2"/>
            </a:pPr>
            <a:r>
              <a:rPr lang="cs-CZ" sz="2000" b="1" dirty="0" smtClean="0"/>
              <a:t>Slitina cínu a mědi je ….</a:t>
            </a:r>
          </a:p>
          <a:p>
            <a:pPr marL="457200" indent="-457200">
              <a:buAutoNum type="arabicParenR" startAt="3"/>
            </a:pPr>
            <a:r>
              <a:rPr lang="cs-CZ" sz="2000" b="1" dirty="0" smtClean="0"/>
              <a:t>Nový materiál po bronzu bylo ….</a:t>
            </a:r>
          </a:p>
          <a:p>
            <a:r>
              <a:rPr lang="cs-CZ" sz="2000" b="1" dirty="0" smtClean="0"/>
              <a:t>4)    Náklady se přepravovaly na …..</a:t>
            </a:r>
          </a:p>
        </p:txBody>
      </p:sp>
    </p:spTree>
    <p:extLst>
      <p:ext uri="{BB962C8B-B14F-4D97-AF65-F5344CB8AC3E}">
        <p14:creationId xmlns:p14="http://schemas.microsoft.com/office/powerpoint/2010/main" val="3876905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9971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Řešení:  Tajenka- kolo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1)  kruhu, 2) bronz, 3) železo, 4) voze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Lidé se věnovali zejména </a:t>
            </a:r>
            <a:r>
              <a:rPr lang="cs-CZ" sz="2000" dirty="0" err="1" smtClean="0"/>
              <a:t>řemeslům.Potraviny</a:t>
            </a:r>
            <a:r>
              <a:rPr lang="cs-CZ" sz="2000" dirty="0" smtClean="0"/>
              <a:t> směňovali za jiné předměty.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Práce se začala rozdělovat mezi muži a ženami. Více se prosazoval chov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koní a dobytka.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Citace: 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cs.wikipedia.org/wiki/Soubor:Freer_005.jpg</a:t>
            </a:r>
            <a:r>
              <a:rPr lang="en-US" sz="2000" dirty="0" smtClean="0"/>
              <a:t>[online]</a:t>
            </a:r>
            <a:r>
              <a:rPr lang="cs-CZ" sz="2000" dirty="0" smtClean="0"/>
              <a:t>15.7.2012,</a:t>
            </a:r>
          </a:p>
          <a:p>
            <a:pPr marL="0" indent="0">
              <a:buNone/>
            </a:pPr>
            <a:r>
              <a:rPr lang="cs-CZ" sz="2000" dirty="0" smtClean="0"/>
              <a:t>15:20</a:t>
            </a:r>
            <a:r>
              <a:rPr lang="en-US" sz="2000" dirty="0" smtClean="0"/>
              <a:t>[</a:t>
            </a:r>
            <a:r>
              <a:rPr lang="cs-CZ" sz="2000" dirty="0" smtClean="0"/>
              <a:t>citace: 2012-07-15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Soubor:Kupra_tubo.jpg</a:t>
            </a:r>
            <a:r>
              <a:rPr lang="en-US" sz="2000" dirty="0" smtClean="0"/>
              <a:t>[online]</a:t>
            </a:r>
            <a:r>
              <a:rPr lang="cs-CZ" sz="2000" dirty="0" smtClean="0"/>
              <a:t>15.7.2012,</a:t>
            </a:r>
          </a:p>
          <a:p>
            <a:pPr marL="0" indent="0">
              <a:buNone/>
            </a:pPr>
            <a:r>
              <a:rPr lang="cs-CZ" sz="2000" dirty="0" smtClean="0"/>
              <a:t>15:30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citace:2012-07-15</a:t>
            </a:r>
            <a:r>
              <a:rPr lang="en-US" sz="2000" dirty="0" smtClean="0"/>
              <a:t>]</a:t>
            </a:r>
            <a:r>
              <a:rPr lang="cs-CZ" sz="2000" dirty="0" smtClean="0"/>
              <a:t>,Dostupný z </a:t>
            </a:r>
            <a:r>
              <a:rPr lang="cs-CZ" sz="2000" dirty="0" err="1" smtClean="0"/>
              <a:t>www:</a:t>
            </a:r>
            <a:r>
              <a:rPr lang="cs-CZ" sz="2000" dirty="0" err="1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cs.wikipedia.org/wiki/Soubor:Potter_in_Rabka_04.JPG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15.7.2012,15:38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citace:2012-07-15</a:t>
            </a:r>
            <a:r>
              <a:rPr lang="en-US" sz="2000" dirty="0" smtClean="0"/>
              <a:t>]</a:t>
            </a:r>
            <a:r>
              <a:rPr lang="cs-CZ" sz="2000" dirty="0" smtClean="0"/>
              <a:t>,Dostupný na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cs.wikipedia.org/wiki/Soubor:Dunkelfuchsstute-Ciara16.jpg</a:t>
            </a:r>
            <a:r>
              <a:rPr lang="en-US" sz="2000" dirty="0" smtClean="0"/>
              <a:t>[online]</a:t>
            </a:r>
            <a:r>
              <a:rPr lang="cs-CZ" sz="2000" dirty="0" smtClean="0"/>
              <a:t>15.7.2012,15:50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Soubor:Flock_of_sheep.jpg</a:t>
            </a:r>
            <a:r>
              <a:rPr lang="en-US" sz="2000" dirty="0" smtClean="0"/>
              <a:t>[online]</a:t>
            </a:r>
            <a:r>
              <a:rPr lang="cs-CZ" sz="2000" dirty="0" smtClean="0"/>
              <a:t>15.7.2012,16:10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citace:2012-07-15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546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305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14</cp:revision>
  <dcterms:created xsi:type="dcterms:W3CDTF">2012-07-21T17:54:41Z</dcterms:created>
  <dcterms:modified xsi:type="dcterms:W3CDTF">2012-07-31T10:09:42Z</dcterms:modified>
</cp:coreProperties>
</file>