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6.ročník_07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Doba železná na našem území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První národ na </a:t>
            </a:r>
            <a:r>
              <a:rPr lang="cs-CZ" sz="2000" smtClean="0">
                <a:solidFill>
                  <a:prstClr val="black"/>
                </a:solidFill>
              </a:rPr>
              <a:t>našem území.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3220" y="385308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území budoucích Čech a Moravy přicházeli noví obyvatelé.</a:t>
            </a:r>
          </a:p>
          <a:p>
            <a:r>
              <a:rPr lang="cs-CZ" sz="2000" b="1" dirty="0" smtClean="0"/>
              <a:t>Nejsou o nich písemné zprávy. </a:t>
            </a:r>
            <a:r>
              <a:rPr lang="cs-CZ" sz="2000" b="1" u="sng" dirty="0" smtClean="0"/>
              <a:t>Podle čeho je nazýváme? </a:t>
            </a:r>
            <a:r>
              <a:rPr lang="cs-CZ" sz="2400" b="1" u="sng" dirty="0" smtClean="0">
                <a:solidFill>
                  <a:srgbClr val="0070C0"/>
                </a:solidFill>
              </a:rPr>
              <a:t>Sestav slova</a:t>
            </a:r>
            <a:r>
              <a:rPr lang="cs-CZ" sz="2000" b="1" u="sng" dirty="0" smtClean="0">
                <a:solidFill>
                  <a:srgbClr val="0070C0"/>
                </a:solidFill>
              </a:rPr>
              <a:t>.</a:t>
            </a:r>
            <a:endParaRPr lang="cs-CZ" sz="20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3220" y="1268760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j  k              o  ř  b  h  í  a  i  l  p                     r  é   t  m  v</a:t>
            </a:r>
          </a:p>
          <a:p>
            <a:r>
              <a:rPr lang="cs-CZ" sz="2400" b="1" dirty="0" smtClean="0"/>
              <a:t>2 1 3               2  4  5 3  6  7 9 8  1                    2  5  3  1   4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-----------------------------------------------------------------------------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3220" y="3140968"/>
            <a:ext cx="79052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é  j  k                á  y  d  b  n  o                      y  á  b  r  ě  l  y  v</a:t>
            </a:r>
          </a:p>
          <a:p>
            <a:r>
              <a:rPr lang="cs-CZ" sz="2400" b="1" dirty="0" smtClean="0"/>
              <a:t>2 4  1 3                 2 6  3  5  1  4                       2  4  5  3  6 7 8 1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-------------------------------------------------------------------------------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3220" y="5013176"/>
            <a:ext cx="79052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j  k                   e  j                o  i  </a:t>
            </a:r>
            <a:r>
              <a:rPr lang="cs-CZ" sz="2400" b="1" dirty="0" err="1" smtClean="0"/>
              <a:t>i</a:t>
            </a:r>
            <a:r>
              <a:rPr lang="cs-CZ" sz="2400" b="1" dirty="0" smtClean="0"/>
              <a:t>  z  b  l  d</a:t>
            </a:r>
          </a:p>
          <a:p>
            <a:r>
              <a:rPr lang="cs-CZ" sz="2400" b="1" dirty="0" smtClean="0"/>
              <a:t>2 1  3                   2  1               3  5 7 1 4  6  2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7476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obrázky nádob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65596" y="197415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</a:t>
            </a:r>
            <a:r>
              <a:rPr lang="cs-CZ" sz="2000" b="1" dirty="0" smtClean="0"/>
              <a:t>ěstonická </a:t>
            </a:r>
            <a:r>
              <a:rPr lang="cs-CZ" sz="2000" b="1" dirty="0" err="1" smtClean="0"/>
              <a:t>venuše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86775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První národ u nás byly</a:t>
            </a:r>
            <a:r>
              <a:rPr lang="cs-CZ" sz="2000" b="1" dirty="0" smtClean="0"/>
              <a:t>:  1      4      3      7    6     5     2</a:t>
            </a:r>
          </a:p>
          <a:p>
            <a:endParaRPr lang="cs-CZ" sz="2000" b="1" dirty="0"/>
          </a:p>
          <a:p>
            <a:r>
              <a:rPr lang="cs-CZ" sz="2000" b="1" dirty="0" smtClean="0"/>
              <a:t>                                             ----------------------------------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5796" y="4402438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E4    K1    L3     V5    T7     É2     O6  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4890908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Dalšími byly</a:t>
            </a:r>
            <a:r>
              <a:rPr lang="cs-CZ" sz="2000" b="1" dirty="0" smtClean="0"/>
              <a:t>:  3     4     6      2      1     5</a:t>
            </a:r>
          </a:p>
          <a:p>
            <a:endParaRPr lang="cs-CZ" sz="2000" b="1" dirty="0"/>
          </a:p>
          <a:p>
            <a:r>
              <a:rPr lang="cs-CZ" sz="2000" b="1" dirty="0" smtClean="0"/>
              <a:t>                          --------------------------------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5906571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O2   É5   B3   J6   V1   Ó4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84" y="1340768"/>
            <a:ext cx="20955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505" y="464221"/>
            <a:ext cx="2095500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063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Keltové razili první peníze. Jak se jmenovaly?</a:t>
            </a:r>
          </a:p>
          <a:p>
            <a:r>
              <a:rPr lang="cs-CZ" sz="2400" b="1" u="sng" dirty="0" smtClean="0"/>
              <a:t>Vyber správný název.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77581" y="373386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MĚŇAVKY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1110" y="1689772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DUHOVKY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67114" y="31409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ŽELEZŇÁKY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1110" y="245170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SKLEŇENKY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8376" y="5008517"/>
            <a:ext cx="4261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Zdokonalili i další řemesla, zakládali velká opevnění ( oppida)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76" y="1765840"/>
            <a:ext cx="3721596" cy="2429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81128"/>
            <a:ext cx="3309875" cy="1722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079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 Správný název peněz- duhovky</a:t>
            </a:r>
          </a:p>
          <a:p>
            <a:pPr marL="0" indent="0">
              <a:buNone/>
            </a:pPr>
            <a:r>
              <a:rPr lang="cs-CZ" sz="2000" dirty="0" smtClean="0"/>
              <a:t>Citace: Dostupný z </a:t>
            </a:r>
            <a:r>
              <a:rPr lang="cs-CZ" sz="2000" dirty="0"/>
              <a:t>wwwhttp://</a:t>
            </a:r>
            <a:r>
              <a:rPr lang="cs-CZ" sz="2000" dirty="0" smtClean="0"/>
              <a:t>cs.wikipedia.org/wiki/Soubor:Gundestrupkarret1.jpg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15.7.2012,16:20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://cs.wikipedia.org/wiki/Soubor:KB_-_</a:t>
            </a:r>
            <a:r>
              <a:rPr lang="cs-CZ" sz="2000" dirty="0" smtClean="0"/>
              <a:t>Kelten_Goldm%C3%BCnzen.jpg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15.7.2012,16:38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Soubor:Vestonicka_venuse_edit.jpg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15.7.2012,16:45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wwwhttp://</a:t>
            </a:r>
            <a:r>
              <a:rPr lang="cs-CZ" sz="2000" dirty="0" smtClean="0"/>
              <a:t>cs.wikipedia.org/wiki/Soubor:Stanowisko_archeologiczne_w_Biskupinie_0129.jpg</a:t>
            </a:r>
            <a:r>
              <a:rPr lang="en-US" sz="2000" dirty="0" smtClean="0"/>
              <a:t>[online]</a:t>
            </a:r>
            <a:r>
              <a:rPr lang="cs-CZ" sz="2000" dirty="0" smtClean="0"/>
              <a:t>15.7.2012,16:55</a:t>
            </a:r>
            <a:r>
              <a:rPr lang="en-US" sz="200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8078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291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13</cp:revision>
  <dcterms:created xsi:type="dcterms:W3CDTF">2012-07-21T17:54:41Z</dcterms:created>
  <dcterms:modified xsi:type="dcterms:W3CDTF">2012-08-02T10:58:04Z</dcterms:modified>
</cp:coreProperties>
</file>