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frica.NileMap.01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6.ročník_10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Egypt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 Život </a:t>
            </a:r>
            <a:r>
              <a:rPr lang="cs-CZ" sz="2000" smtClean="0">
                <a:solidFill>
                  <a:prstClr val="black"/>
                </a:solidFill>
              </a:rPr>
              <a:t>na březích Nilu.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severovýchodě Afriky podél řeky NILU </a:t>
            </a:r>
            <a:r>
              <a:rPr lang="cs-CZ" sz="2000" b="1" u="sng" dirty="0" smtClean="0"/>
              <a:t>vznikla egyptská civilizace.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2332" y="4149080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Minulost Egypta dělíme na 3 říše. Zjisti, které to jsou.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5301208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á   v   o   n                     ---------------------  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0212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á   r    a    t    s              ----------------------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653136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í   n   d   e    ř    t    s    -----------------------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3536" y="1340768"/>
            <a:ext cx="19050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32947"/>
            <a:ext cx="20955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55876" y="2310085"/>
            <a:ext cx="2628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mapy povodí Nilu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09957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76672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STARÁ  ŘÍŠE</a:t>
            </a:r>
            <a:endParaRPr lang="cs-CZ" sz="2400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247" y="2060848"/>
            <a:ext cx="266429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8645" y="1431397"/>
            <a:ext cx="2095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pyramida v Gíze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29914"/>
            <a:ext cx="2349283" cy="190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77678" y="1166555"/>
            <a:ext cx="22052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egyptská mumie </a:t>
            </a:r>
            <a:r>
              <a:rPr lang="cs-CZ" sz="2000" b="1" dirty="0" smtClean="0"/>
              <a:t>             v </a:t>
            </a:r>
            <a:r>
              <a:rPr lang="cs-CZ" sz="2000" b="1" dirty="0" smtClean="0"/>
              <a:t>Louvru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8543" y="4509120"/>
            <a:ext cx="3235665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67944" y="3555929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kolosy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99202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90872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15640057"/>
              </p:ext>
            </p:extLst>
          </p:nvPr>
        </p:nvGraphicFramePr>
        <p:xfrm>
          <a:off x="1763688" y="908720"/>
          <a:ext cx="6095997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188640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Vylušti jak se nazýval zvláštní druh obrázkového egyptského písma.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1) Věřili v mnoho…..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03701" y="4866077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2)Řeka v Egyptě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2321" y="4801317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r>
              <a:rPr lang="cs-CZ" dirty="0" smtClean="0"/>
              <a:t>)</a:t>
            </a:r>
            <a:r>
              <a:rPr lang="cs-CZ" b="1" dirty="0" smtClean="0"/>
              <a:t>Balzamované mrtvé tělo          uchované před rozpadem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4316" y="5447648"/>
            <a:ext cx="2119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4) Stavby v Egyptě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64873" y="5447648"/>
            <a:ext cx="1647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5)Vládci Egypta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47917" y="549381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r>
              <a:rPr lang="cs-CZ" dirty="0" smtClean="0"/>
              <a:t>) </a:t>
            </a:r>
            <a:r>
              <a:rPr lang="cs-CZ" b="1" dirty="0" smtClean="0"/>
              <a:t>Stát, který se rozkládal podél Nilu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04589" y="5493813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7)Sochy velkých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rozměrů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6054997"/>
            <a:ext cx="2136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8) Co bylo na   zdech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paláců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03701" y="6140145"/>
            <a:ext cx="2616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r>
              <a:rPr lang="cs-CZ" dirty="0" smtClean="0"/>
              <a:t>) </a:t>
            </a:r>
            <a:r>
              <a:rPr lang="cs-CZ" b="1" dirty="0" smtClean="0"/>
              <a:t>Socha tvora s tělem lva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a hlavou ženy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6237312"/>
            <a:ext cx="2836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10)</a:t>
            </a:r>
            <a:r>
              <a:rPr lang="cs-CZ" dirty="0" smtClean="0"/>
              <a:t> </a:t>
            </a:r>
            <a:r>
              <a:rPr lang="cs-CZ" b="1" dirty="0" smtClean="0"/>
              <a:t>Na co psali Egypťané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09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32656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/>
              <a:t>NOVÁ ŘÍŠE.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chrám ve městě Luxor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26876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Tutanchamonova pohřební maska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08804" y="119910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Údolí králů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9612" y="5229200"/>
            <a:ext cx="70567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egyptské říši se později dostali k moci ŘEKOVÉ a ve městě </a:t>
            </a:r>
            <a:r>
              <a:rPr lang="cs-CZ" sz="2000" b="1" dirty="0" smtClean="0">
                <a:solidFill>
                  <a:srgbClr val="FF0000"/>
                </a:solidFill>
              </a:rPr>
              <a:t>ALEXANDRII</a:t>
            </a:r>
            <a:r>
              <a:rPr lang="cs-CZ" sz="2000" b="1" dirty="0" smtClean="0"/>
              <a:t>  postavili:</a:t>
            </a:r>
          </a:p>
          <a:p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4250" y="1952625"/>
            <a:ext cx="20955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750" y="2564904"/>
            <a:ext cx="285750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273630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907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76671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 egyptské říši se později dostali k moci </a:t>
            </a:r>
            <a:r>
              <a:rPr lang="cs-CZ" b="1" dirty="0">
                <a:solidFill>
                  <a:srgbClr val="FF0000"/>
                </a:solidFill>
              </a:rPr>
              <a:t>ŘEKOVÉ </a:t>
            </a:r>
            <a:r>
              <a:rPr lang="cs-CZ" dirty="0"/>
              <a:t>a ve městě </a:t>
            </a:r>
            <a:r>
              <a:rPr lang="cs-CZ" b="1" dirty="0"/>
              <a:t>ALEXANDRII  postavili</a:t>
            </a:r>
            <a:r>
              <a:rPr lang="cs-CZ" dirty="0" smtClean="0"/>
              <a:t>: </a:t>
            </a:r>
            <a:r>
              <a:rPr lang="cs-CZ" b="1" dirty="0" smtClean="0"/>
              <a:t>první muzeum   a  knihovnu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738555"/>
            <a:ext cx="3564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 nich přišli </a:t>
            </a:r>
            <a:r>
              <a:rPr lang="cs-CZ" sz="2000" b="1" dirty="0" smtClean="0">
                <a:solidFill>
                  <a:srgbClr val="FF0000"/>
                </a:solidFill>
              </a:rPr>
              <a:t>ŘÍMANÉ</a:t>
            </a:r>
            <a:r>
              <a:rPr lang="cs-CZ" sz="2000" b="1" dirty="0" smtClean="0"/>
              <a:t> a ukončili samostatnost Egypta</a:t>
            </a:r>
            <a:endParaRPr lang="cs-CZ" sz="2000" b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91231"/>
            <a:ext cx="209550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12160" y="5183614"/>
            <a:ext cx="28103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stránka kodexu, pocházející z knihovny </a:t>
            </a:r>
            <a:r>
              <a:rPr lang="cs-CZ" sz="2000" b="1" dirty="0" smtClean="0"/>
              <a:t>           v </a:t>
            </a:r>
            <a:r>
              <a:rPr lang="cs-CZ" sz="2000" b="1" dirty="0" smtClean="0"/>
              <a:t>Alexandrii</a:t>
            </a:r>
            <a:endParaRPr lang="cs-CZ" sz="20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770181"/>
            <a:ext cx="3073524" cy="1983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91680" y="5445224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římské divadlo v Alexandrii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29549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Dostupný </a:t>
            </a:r>
            <a:r>
              <a:rPr lang="cs-CZ" sz="2000" dirty="0"/>
              <a:t>z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cs.wikipedia.org/wiki/Soubor:Africa.NileMap.01.png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27.6.2012,15:40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2012-06-27</a:t>
            </a:r>
            <a:r>
              <a:rPr lang="en-US" sz="2000" dirty="0" smtClean="0"/>
              <a:t>]</a:t>
            </a:r>
            <a:r>
              <a:rPr lang="cs-CZ" sz="2000" dirty="0" smtClean="0"/>
              <a:t>,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cs.wikipedia.org/wiki/Povod%C3%AD_Nilu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</a:t>
            </a:r>
          </a:p>
          <a:p>
            <a:pPr marL="0" indent="0">
              <a:buNone/>
            </a:pPr>
            <a:r>
              <a:rPr lang="cs-CZ" sz="2000" dirty="0" smtClean="0"/>
              <a:t>15:45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Soubor:All_Gizah_Pyramids.jpg</a:t>
            </a:r>
            <a:r>
              <a:rPr lang="en-US" sz="2000" dirty="0" smtClean="0"/>
              <a:t>[online]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27.6.2012,15:50</a:t>
            </a:r>
            <a:r>
              <a:rPr lang="en-US" sz="2000" dirty="0" smtClean="0"/>
              <a:t>[</a:t>
            </a:r>
            <a:r>
              <a:rPr lang="cs-CZ" sz="2000" dirty="0" smtClean="0"/>
              <a:t>citace: 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Soubor:Mummy_Louvre.jpg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27.6.2012,16:00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Soubor:Tutanchamun_Maske.jpg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27.6.2012,16:08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cs.wikipedia.org/wiki/Soubor:Memnonkolosse-luxor_1-830x585.jpg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27.6.2012,16:15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/>
              <a:t>http://cs.wikipedia.org/wiki/Soubor:Luxor,_Tal_der_K%C3%B6nige_(1995,_860x605).</a:t>
            </a:r>
            <a:r>
              <a:rPr lang="cs-CZ" sz="2000" dirty="0" smtClean="0"/>
              <a:t>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27.6.2012,16:20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cs.wikipedia.org/wiki/Soubor:Egypt.LuxorTemple.06.jpg27.6.2012,16:30</a:t>
            </a:r>
          </a:p>
          <a:p>
            <a:pPr marL="0" indent="0">
              <a:buNone/>
            </a:pPr>
            <a:r>
              <a:rPr lang="pl-PL" sz="2000" dirty="0"/>
              <a:t>[citace:2012-06-27],Dostupný z www:http://cs.wikipedia.org/wiki/Soubor:Codex_Vaticanus_B,_2Thess._3,11-18,_Hebr._1,1-2,2.jpg[online]27.6.2012,16:40[citace:2012-06-27],Dostupný z www:http://</a:t>
            </a:r>
            <a:r>
              <a:rPr lang="pl-PL" sz="2000" dirty="0" smtClean="0"/>
              <a:t>cs.wikipedia.org/wiki/Soubor:The_Roman_Theatre_in_Alexandria.JPG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pl-PL" sz="2000" dirty="0" smtClean="0"/>
              <a:t>27.6.2012,11:55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2012-06-27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Řešení: střední, stará, nová,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tajenka: hieroglyfy       1) bohů, 2) </a:t>
            </a:r>
            <a:r>
              <a:rPr lang="cs-CZ" sz="2000" dirty="0"/>
              <a:t>N</a:t>
            </a:r>
            <a:r>
              <a:rPr lang="cs-CZ" sz="2000" dirty="0" smtClean="0"/>
              <a:t>il, 3) mumie, 4) chrámy, 5) faraon, 6) Egypt,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7) kolosy, 8) malby, 9) sfinga, 10</a:t>
            </a:r>
            <a:r>
              <a:rPr lang="cs-CZ" sz="2000" smtClean="0"/>
              <a:t>) papyrus</a:t>
            </a:r>
            <a:endParaRPr lang="pl-PL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81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421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25</cp:revision>
  <dcterms:created xsi:type="dcterms:W3CDTF">2012-07-21T17:54:41Z</dcterms:created>
  <dcterms:modified xsi:type="dcterms:W3CDTF">2013-01-10T06:53:57Z</dcterms:modified>
</cp:coreProperties>
</file>