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E4598-99D6-4206-A6FD-E0956FD42E4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3A9A3-7ABB-497C-B3D4-073F68F202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102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13BBF-F9B5-4136-A6BE-566BFEACF5E8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F52E2-2AF1-46D6-8C35-F34A0575D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348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EE71B-2C4F-4515-88BD-E6CE7FFE073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29B1C-50BD-48C2-A697-7097608AA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699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2264E-6729-4430-9F75-26039E4B9A5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108C8-2C3D-4FAA-9437-403745BBA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675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49E45-5216-414C-AA24-828D2A5494E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5D7FE-F99A-43BC-A662-F7ED9DDD9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926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008D0-18FF-4754-96FE-38ADA6A3C31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A4418-04BC-41D2-8F07-41AFFDF62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966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0EAE3-97C2-42A9-A35F-8352E8919A9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5B444-EF4F-478E-BBBC-28DA32FFCA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743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650F5-086B-44B3-B494-0F76BB6B889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EF19D-FAE4-4313-A04D-842741C85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63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F0B3E-4BA2-48FD-A4B1-1166016BF4A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3F435-83A6-4A77-BDB8-5759839C5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909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DCDC3-9672-4570-A42F-80104B15EC0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836B7-20B9-4E52-BD13-654A1B2D22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932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1441A-3B6C-4BF6-B431-14BEAB0E312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CC223-69ED-4931-9CD8-816AB1529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338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DD9D15-1311-4FCC-B348-405C92A9EAD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4343F6-5E5D-4628-86CE-7A4BAAB18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sthornschnecke1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c/cb/Paramecium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Hydravulgaris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cs.wikipedia.org/wiki/Soubor:Leech-china.JPG" TargetMode="External"/><Relationship Id="rId4" Type="http://schemas.openxmlformats.org/officeDocument/2006/relationships/hyperlink" Target="http://upload.wikimedia.org/wikipedia/commons/e/e8/Cyclops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560" y="2852936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VY_52_INOVACE_60_Vodní organizmy- kontrolní otázky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132" y="5013176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1844824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Doplň věty: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Jednobuněčná rostlina je……………….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Prvok pohlcující bakterie ústy je…………………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Nezmar se množí nepohlavně……………………………a pohlavně…………………………..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Primitivní oči najdeme u …………………….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Vodní plži mají tělo kryté…………………………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Vodní mlži mají tělo kryté……………………………..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800" smtClean="0"/>
              <a:t>Kroužkovci dýchají……………………………, do této čeledi patří………………………..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922337"/>
          </a:xfrm>
        </p:spPr>
        <p:txBody>
          <a:bodyPr/>
          <a:lstStyle/>
          <a:p>
            <a:r>
              <a:rPr lang="cs-CZ" sz="2400" b="1" dirty="0" smtClean="0"/>
              <a:t>K obrázku přiřaď název:</a:t>
            </a:r>
          </a:p>
        </p:txBody>
      </p:sp>
      <p:pic>
        <p:nvPicPr>
          <p:cNvPr id="4099" name="Picture 2" descr="Soubor:Parameciu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0" y="188913"/>
            <a:ext cx="3079750" cy="302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Soubor:Cyclop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968750"/>
            <a:ext cx="3851275" cy="288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2" descr="Nezmar Hydra vulgaris">
            <a:hlinkClick r:id="rId6" tooltip="Nezmar Hydra vulgaris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245745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Okružák ploský">
            <a:hlinkClick r:id="rId8" tooltip="Okružák ploský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052513"/>
            <a:ext cx="2339975" cy="233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2" descr="Popis obrázku chybí">
            <a:hlinkClick r:id="rId10" tooltip="Popis obrázku chybí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24175"/>
            <a:ext cx="257175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TextovéPole 7"/>
          <p:cNvSpPr txBox="1">
            <a:spLocks noChangeArrowheads="1"/>
          </p:cNvSpPr>
          <p:nvPr/>
        </p:nvSpPr>
        <p:spPr bwMode="auto">
          <a:xfrm>
            <a:off x="1763713" y="2349500"/>
            <a:ext cx="936625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</a:t>
            </a:r>
          </a:p>
        </p:txBody>
      </p:sp>
      <p:sp>
        <p:nvSpPr>
          <p:cNvPr id="4105" name="TextovéPole 8"/>
          <p:cNvSpPr txBox="1">
            <a:spLocks noChangeArrowheads="1"/>
          </p:cNvSpPr>
          <p:nvPr/>
        </p:nvSpPr>
        <p:spPr bwMode="auto">
          <a:xfrm>
            <a:off x="1692275" y="6308725"/>
            <a:ext cx="935038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Obr.4</a:t>
            </a:r>
          </a:p>
        </p:txBody>
      </p:sp>
      <p:sp>
        <p:nvSpPr>
          <p:cNvPr id="4106" name="TextovéPole 9"/>
          <p:cNvSpPr txBox="1">
            <a:spLocks noChangeArrowheads="1"/>
          </p:cNvSpPr>
          <p:nvPr/>
        </p:nvSpPr>
        <p:spPr bwMode="auto">
          <a:xfrm>
            <a:off x="6156325" y="2781300"/>
            <a:ext cx="1008063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Obr.3</a:t>
            </a:r>
          </a:p>
        </p:txBody>
      </p:sp>
      <p:sp>
        <p:nvSpPr>
          <p:cNvPr id="4107" name="TextovéPole 10"/>
          <p:cNvSpPr txBox="1">
            <a:spLocks noChangeArrowheads="1"/>
          </p:cNvSpPr>
          <p:nvPr/>
        </p:nvSpPr>
        <p:spPr bwMode="auto">
          <a:xfrm>
            <a:off x="3059113" y="2924175"/>
            <a:ext cx="936625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Obr.2</a:t>
            </a:r>
          </a:p>
        </p:txBody>
      </p:sp>
      <p:sp>
        <p:nvSpPr>
          <p:cNvPr id="4108" name="TextovéPole 11"/>
          <p:cNvSpPr txBox="1">
            <a:spLocks noChangeArrowheads="1"/>
          </p:cNvSpPr>
          <p:nvPr/>
        </p:nvSpPr>
        <p:spPr bwMode="auto">
          <a:xfrm>
            <a:off x="4787900" y="6461125"/>
            <a:ext cx="792163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755650" y="692150"/>
            <a:ext cx="52562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</a:t>
            </a:r>
            <a:r>
              <a:rPr lang="cs-CZ" sz="1200">
                <a:latin typeface="Calibri" pitchFamily="34" charset="0"/>
              </a:rPr>
              <a:t>http://cs.wikipedia.org/wiki/Soubor:Paramecium.jpg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Obr.2-.http://cs.wikipedia.org/wiki/Soubor:Cyclops.JPG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 </a:t>
            </a:r>
            <a:r>
              <a:rPr lang="cs-CZ" sz="1200"/>
              <a:t>http://cs.wikipedia.org/wiki/Soubor:Hydravulgaris.jpg-</a:t>
            </a:r>
          </a:p>
          <a:p>
            <a:pPr eaLnBrk="1" hangingPunct="1"/>
            <a:r>
              <a:rPr lang="cs-CZ" sz="1200"/>
              <a:t>Obr.4-http://cs.wikipedia.org/wiki/Soubor:Posthornschnecke1.jpg</a:t>
            </a:r>
          </a:p>
          <a:p>
            <a:pPr eaLnBrk="1" hangingPunct="1"/>
            <a:r>
              <a:rPr lang="cs-CZ" sz="1200"/>
              <a:t>Obr.5-http://cs.wikipedia.org/wiki/Soubor:Leech-china.JPG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90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VY_52_INOVACE_60_Vodní organizmy- kontrolní otázky</vt:lpstr>
      <vt:lpstr>Doplň věty:</vt:lpstr>
      <vt:lpstr>K obrázku přiřaď název: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VY_52_INOVACE_60</dc:title>
  <dc:creator>Hercík</dc:creator>
  <cp:lastModifiedBy>Hercíková</cp:lastModifiedBy>
  <cp:revision>6</cp:revision>
  <dcterms:created xsi:type="dcterms:W3CDTF">2011-04-13T19:57:18Z</dcterms:created>
  <dcterms:modified xsi:type="dcterms:W3CDTF">2011-06-30T07:17:38Z</dcterms:modified>
</cp:coreProperties>
</file>