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3589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6963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363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9237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4557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2125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7122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8450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564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1749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1083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FF467-77D0-4DF2-A6CD-4ED602E82FB4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15820-CF5C-4896-B07A-37F43B4741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816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Hospod%C3%A1%C5%99sk%C3%A1_krize_v_%C4%8Ceskoslovensku_193..gif%5bonline%5d10.8.2012,11.25%5bcitace:2012-08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3886200"/>
            <a:ext cx="6296744" cy="2855168"/>
          </a:xfrm>
        </p:spPr>
        <p:txBody>
          <a:bodyPr>
            <a:noAutofit/>
          </a:bodyPr>
          <a:lstStyle/>
          <a:p>
            <a:pPr lvl="0"/>
            <a:r>
              <a:rPr lang="cs-CZ" sz="2000" dirty="0">
                <a:solidFill>
                  <a:prstClr val="black"/>
                </a:solidFill>
              </a:rPr>
              <a:t>Základní škola, Hrádek 203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Projekt: CZ.1.07/1.400/21.1220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Sada : Člověk a jeho společnost 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VY_32_INOVACE_ </a:t>
            </a:r>
            <a:r>
              <a:rPr lang="cs-CZ" sz="2000" dirty="0" smtClean="0">
                <a:solidFill>
                  <a:prstClr val="black"/>
                </a:solidFill>
              </a:rPr>
              <a:t>08 </a:t>
            </a:r>
            <a:r>
              <a:rPr lang="cs-CZ" sz="2000" dirty="0">
                <a:solidFill>
                  <a:prstClr val="black"/>
                </a:solidFill>
              </a:rPr>
              <a:t>Dějepis </a:t>
            </a:r>
            <a:r>
              <a:rPr lang="cs-CZ" sz="2000" smtClean="0">
                <a:solidFill>
                  <a:prstClr val="black"/>
                </a:solidFill>
              </a:rPr>
              <a:t>_</a:t>
            </a:r>
            <a:r>
              <a:rPr lang="cs-CZ" sz="2000" smtClean="0">
                <a:solidFill>
                  <a:prstClr val="black"/>
                </a:solidFill>
              </a:rPr>
              <a:t>9.ročník_13</a:t>
            </a:r>
            <a:endParaRPr lang="cs-CZ" sz="2000" dirty="0">
              <a:solidFill>
                <a:prstClr val="black"/>
              </a:solidFill>
            </a:endParaRPr>
          </a:p>
          <a:p>
            <a:pPr lvl="0"/>
            <a:r>
              <a:rPr lang="cs-CZ" sz="2000" dirty="0" smtClean="0">
                <a:solidFill>
                  <a:prstClr val="black"/>
                </a:solidFill>
              </a:rPr>
              <a:t>Hospodářská krize za 1. republiky</a:t>
            </a:r>
            <a:endParaRPr lang="cs-CZ" sz="2000" dirty="0">
              <a:solidFill>
                <a:prstClr val="black"/>
              </a:solidFill>
            </a:endParaRP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Autor: Mgr. Radka Kocábová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Anotace: </a:t>
            </a:r>
            <a:r>
              <a:rPr lang="cs-CZ" sz="2000" dirty="0" smtClean="0">
                <a:solidFill>
                  <a:prstClr val="black"/>
                </a:solidFill>
              </a:rPr>
              <a:t>Jaké byly politické strany v zemi. </a:t>
            </a:r>
            <a:r>
              <a:rPr lang="cs-CZ" sz="2000" dirty="0">
                <a:solidFill>
                  <a:prstClr val="black"/>
                </a:solidFill>
              </a:rPr>
              <a:t>Materiál slouží k projekci na interaktivní tabuli.</a:t>
            </a:r>
          </a:p>
          <a:p>
            <a:pPr lvl="0"/>
            <a:endParaRPr lang="cs-CZ" sz="2000" dirty="0">
              <a:solidFill>
                <a:prstClr val="black"/>
              </a:solidFill>
            </a:endParaRPr>
          </a:p>
          <a:p>
            <a:endParaRPr lang="cs-CZ" sz="2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15517"/>
            <a:ext cx="8280920" cy="1446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786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20688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Obyvatelstvo ve městě a na vesnici se v období 1. republiky</a:t>
            </a:r>
          </a:p>
          <a:p>
            <a:r>
              <a:rPr lang="cs-CZ" sz="2400" b="1" dirty="0" smtClean="0">
                <a:solidFill>
                  <a:srgbClr val="0070C0"/>
                </a:solidFill>
              </a:rPr>
              <a:t>seskupily do </a:t>
            </a:r>
            <a:r>
              <a:rPr lang="cs-CZ" sz="2400" b="1" u="sng" dirty="0" smtClean="0">
                <a:solidFill>
                  <a:srgbClr val="FF0000"/>
                </a:solidFill>
              </a:rPr>
              <a:t>politických stran </a:t>
            </a:r>
            <a:r>
              <a:rPr lang="cs-CZ" sz="2400" b="1" dirty="0" smtClean="0">
                <a:solidFill>
                  <a:srgbClr val="0070C0"/>
                </a:solidFill>
              </a:rPr>
              <a:t>dle společenských vrstev.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1628800"/>
            <a:ext cx="5328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Jaké byly 3 nejsilnější politické strany?</a:t>
            </a:r>
            <a:endParaRPr lang="cs-CZ" sz="24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2204864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Ě  N  L  Á  I  C  O  S </a:t>
            </a:r>
            <a:r>
              <a:rPr lang="cs-CZ" sz="2400" b="1" dirty="0" smtClean="0"/>
              <a:t>// </a:t>
            </a:r>
            <a:r>
              <a:rPr lang="cs-CZ" sz="2400" b="1" dirty="0" smtClean="0">
                <a:solidFill>
                  <a:srgbClr val="7030A0"/>
                </a:solidFill>
              </a:rPr>
              <a:t>Á  K  C  I  T  A  R  K  O  M  E  D </a:t>
            </a:r>
            <a:r>
              <a:rPr lang="cs-CZ" sz="2400" b="1" dirty="0" smtClean="0"/>
              <a:t>// </a:t>
            </a:r>
            <a:r>
              <a:rPr lang="cs-CZ" sz="2400" b="1" dirty="0" smtClean="0">
                <a:solidFill>
                  <a:srgbClr val="C00000"/>
                </a:solidFill>
              </a:rPr>
              <a:t>A  N  A  R  T  S</a:t>
            </a:r>
          </a:p>
          <a:p>
            <a:endParaRPr lang="cs-CZ" sz="2400" b="1" dirty="0"/>
          </a:p>
          <a:p>
            <a:r>
              <a:rPr lang="cs-CZ" sz="2400" b="1" dirty="0" smtClean="0"/>
              <a:t>-----------------------------------------------------------------------------------------  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3573016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Í  N  R  Á  R  G  A  </a:t>
            </a:r>
            <a:r>
              <a:rPr lang="cs-CZ" sz="2400" b="1" dirty="0" smtClean="0"/>
              <a:t>//  </a:t>
            </a:r>
            <a:r>
              <a:rPr lang="cs-CZ" sz="2400" b="1" dirty="0" smtClean="0">
                <a:solidFill>
                  <a:srgbClr val="C00000"/>
                </a:solidFill>
              </a:rPr>
              <a:t>A  N  A  R  T  S</a:t>
            </a:r>
          </a:p>
          <a:p>
            <a:endParaRPr lang="cs-CZ" sz="2400" b="1" dirty="0"/>
          </a:p>
          <a:p>
            <a:r>
              <a:rPr lang="cs-CZ" sz="2400" b="1" dirty="0" smtClean="0"/>
              <a:t>----------------------------------------------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4653136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O  K  S  N  E  T  S  O  N  V  I  Ž</a:t>
            </a:r>
            <a:r>
              <a:rPr lang="cs-CZ" sz="2400" b="1" dirty="0" smtClean="0"/>
              <a:t>// </a:t>
            </a:r>
            <a:r>
              <a:rPr lang="cs-CZ" sz="2400" b="1" dirty="0" smtClean="0">
                <a:solidFill>
                  <a:srgbClr val="7030A0"/>
                </a:solidFill>
              </a:rPr>
              <a:t>Á  K  C  I  N  D  O  CH  B  O</a:t>
            </a:r>
            <a:r>
              <a:rPr lang="cs-CZ" sz="2400" b="1" dirty="0" smtClean="0"/>
              <a:t>//</a:t>
            </a:r>
            <a:r>
              <a:rPr lang="cs-CZ" sz="2400" b="1" dirty="0" smtClean="0">
                <a:solidFill>
                  <a:srgbClr val="C00000"/>
                </a:solidFill>
              </a:rPr>
              <a:t>A  N  A  R  T  S</a:t>
            </a:r>
          </a:p>
          <a:p>
            <a:endParaRPr lang="cs-CZ" sz="2400" b="1" dirty="0">
              <a:solidFill>
                <a:srgbClr val="C00000"/>
              </a:solidFill>
            </a:endParaRPr>
          </a:p>
          <a:p>
            <a:r>
              <a:rPr lang="cs-CZ" sz="2400" b="1" dirty="0" smtClean="0"/>
              <a:t>-----------------------------------------------------------------------------------------------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4714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01" y="476672"/>
            <a:ext cx="4187155" cy="2667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31214" y="3789040"/>
            <a:ext cx="2952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prázdná továrna při hospodářské krizi</a:t>
            </a:r>
            <a:endParaRPr lang="cs-CZ" sz="24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742667"/>
            <a:ext cx="2933827" cy="2135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508104" y="3803104"/>
            <a:ext cx="30778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nezaměstnaní přespávali v cihelně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599" y="5157192"/>
            <a:ext cx="78488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Stát se snažil zmírnit dopad krize </a:t>
            </a:r>
            <a:r>
              <a:rPr lang="cs-CZ" sz="2400" b="1" dirty="0" smtClean="0"/>
              <a:t>: </a:t>
            </a:r>
            <a:r>
              <a:rPr lang="cs-CZ" sz="2400" b="1" dirty="0" smtClean="0">
                <a:solidFill>
                  <a:srgbClr val="00B0F0"/>
                </a:solidFill>
              </a:rPr>
              <a:t>finančními podporami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                                                   </a:t>
            </a:r>
            <a:r>
              <a:rPr lang="cs-CZ" sz="2400" b="1" dirty="0" smtClean="0">
                <a:solidFill>
                  <a:srgbClr val="0070C0"/>
                </a:solidFill>
              </a:rPr>
              <a:t>žebračenkami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                                                   </a:t>
            </a:r>
            <a:r>
              <a:rPr lang="cs-CZ" sz="2400" b="1" dirty="0" smtClean="0">
                <a:solidFill>
                  <a:srgbClr val="FF0000"/>
                </a:solidFill>
              </a:rPr>
              <a:t>prací na zkrácený úvazek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                                                  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nouzovou prací</a:t>
            </a:r>
          </a:p>
          <a:p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929486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Každá strana měla své požadavky, ve kterých se lišily.</a:t>
            </a:r>
            <a:endParaRPr lang="cs-CZ" sz="24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866329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0070C0"/>
                </a:solidFill>
              </a:rPr>
              <a:t>Spoj obyvatele </a:t>
            </a:r>
            <a:r>
              <a:rPr lang="cs-CZ" sz="2400" b="1" dirty="0" smtClean="0"/>
              <a:t>dle společenských vrstev </a:t>
            </a:r>
            <a:r>
              <a:rPr lang="cs-CZ" sz="2400" b="1" u="sng" dirty="0" smtClean="0">
                <a:solidFill>
                  <a:schemeClr val="accent6">
                    <a:lumMod val="75000"/>
                  </a:schemeClr>
                </a:solidFill>
              </a:rPr>
              <a:t>k programům stran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348880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ROLNÍK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3933056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DĚLNÍK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5445224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ŽIVNOSTNÍK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88653" y="2364726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snížení daní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88653" y="3563724"/>
            <a:ext cx="4464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pozemková reforma, udržení cen obilí, masa, mléka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658224" y="5075892"/>
            <a:ext cx="4824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podpora v </a:t>
            </a:r>
            <a:r>
              <a:rPr lang="cs-CZ" sz="2400" b="1" dirty="0" err="1" smtClean="0"/>
              <a:t>nezaměstnanosti,záruka</a:t>
            </a:r>
            <a:endParaRPr lang="cs-CZ" sz="2400" b="1" dirty="0" smtClean="0"/>
          </a:p>
          <a:p>
            <a:r>
              <a:rPr lang="cs-CZ" sz="2400" b="1" dirty="0" err="1" smtClean="0"/>
              <a:t>práce,právo</a:t>
            </a:r>
            <a:r>
              <a:rPr lang="cs-CZ" sz="2400" b="1" dirty="0" smtClean="0"/>
              <a:t> na </a:t>
            </a:r>
            <a:r>
              <a:rPr lang="cs-CZ" sz="2400" b="1" dirty="0" err="1" smtClean="0"/>
              <a:t>bydlení,dobrou</a:t>
            </a:r>
            <a:r>
              <a:rPr lang="cs-CZ" sz="2400" b="1" dirty="0" smtClean="0"/>
              <a:t> mzdu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11224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476672"/>
            <a:ext cx="5472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 roce 1921 se sociálně demokratická strana rozdělila na 2.</a:t>
            </a:r>
            <a:endParaRPr lang="cs-CZ" sz="2400" b="1" dirty="0"/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5004048" y="1700808"/>
            <a:ext cx="1800200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H="1">
            <a:off x="1547664" y="1700808"/>
            <a:ext cx="1728192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611560" y="3341795"/>
            <a:ext cx="3600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4">
                    <a:lumMod val="75000"/>
                  </a:schemeClr>
                </a:solidFill>
              </a:rPr>
              <a:t>Sociálně demokratická strana</a:t>
            </a:r>
          </a:p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SDS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76056" y="3239050"/>
            <a:ext cx="2520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4">
                    <a:lumMod val="75000"/>
                  </a:schemeClr>
                </a:solidFill>
              </a:rPr>
              <a:t>Komunistická strana</a:t>
            </a:r>
          </a:p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KSČ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560" y="4437112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/>
              <a:t>Doplň slova do vět.</a:t>
            </a:r>
            <a:endParaRPr lang="cs-CZ" sz="2000" b="1" u="sng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1560" y="4837222"/>
            <a:ext cx="7848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Za hospodářské krize ve světě -----------------------------------------------------,</a:t>
            </a:r>
          </a:p>
          <a:p>
            <a:r>
              <a:rPr lang="cs-CZ" sz="2000" b="1" dirty="0" smtClean="0"/>
              <a:t>dělníci museli být ---------------------------. Situaci využívala ----------------,</a:t>
            </a:r>
          </a:p>
          <a:p>
            <a:r>
              <a:rPr lang="cs-CZ" sz="2000" b="1" dirty="0" err="1" smtClean="0"/>
              <a:t>tím,že</a:t>
            </a:r>
            <a:r>
              <a:rPr lang="cs-CZ" sz="2000" b="1" dirty="0" smtClean="0"/>
              <a:t> organizovala -----------------------.</a:t>
            </a:r>
          </a:p>
          <a:p>
            <a:r>
              <a:rPr lang="cs-CZ" sz="2000" b="1" dirty="0"/>
              <a:t>(</a:t>
            </a:r>
            <a:r>
              <a:rPr lang="cs-CZ" sz="2000" b="1" dirty="0" smtClean="0"/>
              <a:t>KSČ,   propouštěni, stávky, klesla výroba v továrnách.)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12063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98457"/>
              </p:ext>
            </p:extLst>
          </p:nvPr>
        </p:nvGraphicFramePr>
        <p:xfrm>
          <a:off x="1524000" y="1397000"/>
          <a:ext cx="6095997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rowSpan="3"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331640" y="404664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Tajenka: </a:t>
            </a:r>
            <a:r>
              <a:rPr lang="cs-CZ" sz="2400" b="1" dirty="0" smtClean="0"/>
              <a:t>Ve světě byla hospodářská………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31640" y="3933056"/>
            <a:ext cx="66247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400" b="1" dirty="0" smtClean="0"/>
              <a:t>KSČ organizovala …………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V největší stávce byli mostečtí ……….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Kolik bylo politických stran?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Dělníci požadovali právo na dobrou …………..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Co chtěli udržet rolníci?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885528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err="1" smtClean="0"/>
              <a:t>Citace:Dostupný</a:t>
            </a:r>
            <a:r>
              <a:rPr lang="cs-CZ" sz="2000" dirty="0" smtClean="0"/>
              <a:t> </a:t>
            </a:r>
            <a:r>
              <a:rPr lang="cs-CZ" sz="2000" dirty="0"/>
              <a:t>z www: </a:t>
            </a:r>
            <a:r>
              <a:rPr lang="cs-CZ" sz="2000" dirty="0">
                <a:hlinkClick r:id="rId2"/>
              </a:rPr>
              <a:t>http://cs.wikipedia.org/wiki/Soubor:Hospod%C3%A1%C5%99sk%C3%A1_krize_v_%C4%8Ceskoslovensku_193..</a:t>
            </a:r>
            <a:r>
              <a:rPr lang="cs-CZ" sz="2000" dirty="0" smtClean="0">
                <a:hlinkClick r:id="rId2"/>
              </a:rPr>
              <a:t>gif</a:t>
            </a:r>
            <a:r>
              <a:rPr lang="en-US" sz="2000" dirty="0" smtClean="0">
                <a:hlinkClick r:id="rId2"/>
              </a:rPr>
              <a:t>[online]</a:t>
            </a:r>
            <a:r>
              <a:rPr lang="cs-CZ" sz="2000" dirty="0" smtClean="0">
                <a:hlinkClick r:id="rId2"/>
              </a:rPr>
              <a:t>10.8.2012,11.25</a:t>
            </a:r>
            <a:r>
              <a:rPr lang="en-US" sz="2000" dirty="0" smtClean="0">
                <a:hlinkClick r:id="rId2"/>
              </a:rPr>
              <a:t>[</a:t>
            </a:r>
            <a:r>
              <a:rPr lang="cs-CZ" sz="2000" dirty="0" smtClean="0">
                <a:hlinkClick r:id="rId2"/>
              </a:rPr>
              <a:t>citace:2012-08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-10</a:t>
            </a:r>
            <a:r>
              <a:rPr lang="en-US" sz="2000" dirty="0" smtClean="0"/>
              <a:t>]</a:t>
            </a:r>
            <a:r>
              <a:rPr lang="cs-CZ" sz="2000" dirty="0" smtClean="0"/>
              <a:t>,Dostupný </a:t>
            </a:r>
            <a:r>
              <a:rPr lang="cs-CZ" sz="2000" dirty="0"/>
              <a:t>z </a:t>
            </a:r>
            <a:r>
              <a:rPr lang="cs-CZ" sz="2000" dirty="0" err="1"/>
              <a:t>www:http</a:t>
            </a:r>
            <a:r>
              <a:rPr lang="cs-CZ" sz="2000" dirty="0"/>
              <a:t>://</a:t>
            </a:r>
            <a:r>
              <a:rPr lang="cs-CZ" sz="2000" dirty="0" smtClean="0"/>
              <a:t>cs.wikipedia.org/wiki/Soubor:Nezam%C4%9Bstnan%C3%AD_p%C5%99esp%C3%A1vaj%C3%AD_v_ciheln%C4%9B.gif</a:t>
            </a:r>
            <a:r>
              <a:rPr lang="en-US" sz="2000" dirty="0" smtClean="0"/>
              <a:t>[online]</a:t>
            </a:r>
            <a:r>
              <a:rPr lang="cs-CZ" sz="2000" dirty="0" smtClean="0"/>
              <a:t>10.8.2012,11:39</a:t>
            </a:r>
          </a:p>
          <a:p>
            <a:pPr marL="0" indent="0">
              <a:buNone/>
            </a:pPr>
            <a:r>
              <a:rPr lang="en-US" sz="2000" dirty="0" smtClean="0"/>
              <a:t>[</a:t>
            </a:r>
            <a:r>
              <a:rPr lang="cs-CZ" sz="2000" dirty="0" smtClean="0"/>
              <a:t>citace:2012-08-10</a:t>
            </a:r>
            <a:r>
              <a:rPr lang="en-US" sz="2000" dirty="0" smtClean="0"/>
              <a:t>]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Řešení: sociálně demokratická strana, agrární strana, živnostensko-obchodnická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strana,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Rolník- udržení cen….., dělník- právo na dobrou mzdu….., živnostník- sní-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žení daní.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tajenka: krize     1) stávky, 2) horníci, 3) tři, 4) mzdy, 5) ceny.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701337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387</Words>
  <Application>Microsoft Office PowerPoint</Application>
  <PresentationFormat>Předvádění na obrazovce (4:3)</PresentationFormat>
  <Paragraphs>58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08d2</dc:creator>
  <cp:lastModifiedBy>08d2</cp:lastModifiedBy>
  <cp:revision>16</cp:revision>
  <dcterms:created xsi:type="dcterms:W3CDTF">2012-07-21T17:39:17Z</dcterms:created>
  <dcterms:modified xsi:type="dcterms:W3CDTF">2012-07-30T10:24:01Z</dcterms:modified>
</cp:coreProperties>
</file>