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589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963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36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9237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4557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2125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12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8450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64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1749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1083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816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rotektor%C3%A1t_%C4%8Cechy_a_Morava%5bonline%5d29.7.2012,17:55%5bcitace:2012-07-29%5d,Dostupn&#253;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886200"/>
            <a:ext cx="6296744" cy="2855168"/>
          </a:xfrm>
        </p:spPr>
        <p:txBody>
          <a:bodyPr>
            <a:noAutofit/>
          </a:bodyPr>
          <a:lstStyle/>
          <a:p>
            <a:pPr lvl="0"/>
            <a:r>
              <a:rPr lang="cs-CZ" sz="2000" dirty="0">
                <a:solidFill>
                  <a:prstClr val="black"/>
                </a:solidFill>
              </a:rPr>
              <a:t>Základní škola, Hrádek 203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Projekt: CZ.1.07/1.400/21.1220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Sada : Člověk a jeho společnost 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VY_32_INOVACE_ </a:t>
            </a:r>
            <a:r>
              <a:rPr lang="cs-CZ" sz="2000" dirty="0" smtClean="0">
                <a:solidFill>
                  <a:prstClr val="black"/>
                </a:solidFill>
              </a:rPr>
              <a:t>08 </a:t>
            </a:r>
            <a:r>
              <a:rPr lang="cs-CZ" sz="2000" dirty="0">
                <a:solidFill>
                  <a:prstClr val="black"/>
                </a:solidFill>
              </a:rPr>
              <a:t>Dějepis </a:t>
            </a:r>
            <a:r>
              <a:rPr lang="cs-CZ" sz="2000" dirty="0" smtClean="0">
                <a:solidFill>
                  <a:prstClr val="black"/>
                </a:solidFill>
              </a:rPr>
              <a:t>_9.ročník_15</a:t>
            </a:r>
            <a:endParaRPr lang="cs-CZ" sz="2000" dirty="0">
              <a:solidFill>
                <a:prstClr val="black"/>
              </a:solidFill>
            </a:endParaRPr>
          </a:p>
          <a:p>
            <a:pPr lvl="0"/>
            <a:r>
              <a:rPr lang="cs-CZ" sz="2000" dirty="0" smtClean="0">
                <a:solidFill>
                  <a:prstClr val="black"/>
                </a:solidFill>
              </a:rPr>
              <a:t>Mnichovská zrada</a:t>
            </a:r>
            <a:endParaRPr lang="cs-CZ" sz="2000" dirty="0">
              <a:solidFill>
                <a:prstClr val="black"/>
              </a:solidFill>
            </a:endParaRP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Autor: Mgr. Radka Kocábová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Anotace: </a:t>
            </a:r>
            <a:r>
              <a:rPr lang="cs-CZ" sz="2000" dirty="0" smtClean="0">
                <a:solidFill>
                  <a:prstClr val="black"/>
                </a:solidFill>
              </a:rPr>
              <a:t>Jaké byly dopady mnichovské zrady </a:t>
            </a:r>
            <a:r>
              <a:rPr lang="cs-CZ" sz="2000" smtClean="0">
                <a:solidFill>
                  <a:prstClr val="black"/>
                </a:solidFill>
              </a:rPr>
              <a:t>u nás. </a:t>
            </a:r>
            <a:r>
              <a:rPr lang="cs-CZ" sz="2000" dirty="0">
                <a:solidFill>
                  <a:prstClr val="black"/>
                </a:solidFill>
              </a:rPr>
              <a:t>Materiál slouží k projekci na interaktivní tabuli.</a:t>
            </a:r>
          </a:p>
          <a:p>
            <a:pPr lvl="0"/>
            <a:endParaRPr lang="cs-CZ" sz="2000" dirty="0">
              <a:solidFill>
                <a:prstClr val="black"/>
              </a:solidFill>
            </a:endParaRPr>
          </a:p>
          <a:p>
            <a:endParaRPr lang="cs-CZ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15517"/>
            <a:ext cx="8280920" cy="144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786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76672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29.září 1938 se v Mnichově sešel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Adolf Hitler </a:t>
            </a:r>
            <a:r>
              <a:rPr lang="cs-CZ" sz="2400" b="1" dirty="0" smtClean="0">
                <a:solidFill>
                  <a:srgbClr val="7030A0"/>
                </a:solidFill>
              </a:rPr>
              <a:t>s představiteli 3 zemí.</a:t>
            </a:r>
            <a:r>
              <a:rPr lang="cs-CZ" sz="2400" b="1" dirty="0" smtClean="0"/>
              <a:t> </a:t>
            </a:r>
            <a:r>
              <a:rPr lang="cs-CZ" sz="2400" b="1" u="sng" dirty="0" smtClean="0"/>
              <a:t>Zjisti s kterými.</a:t>
            </a:r>
            <a:endParaRPr lang="cs-CZ" sz="2400" b="1" u="sng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1412776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_ _ / . . _ / . . . / . . . / _ _ _ / . _ . . / . . / _ . / . . //</a:t>
            </a:r>
          </a:p>
          <a:p>
            <a:endParaRPr lang="cs-CZ" sz="2400" dirty="0"/>
          </a:p>
          <a:p>
            <a:r>
              <a:rPr lang="cs-CZ" sz="2400" dirty="0" smtClean="0"/>
              <a:t>---------------------------------------------------------------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04570" y="2534348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_ _ _ _ / . _ / _ _ / _ . . . / . / . _ . / . _ . . / . _ / . . / _ . //</a:t>
            </a:r>
          </a:p>
          <a:p>
            <a:endParaRPr lang="cs-CZ" sz="2400" b="1" dirty="0"/>
          </a:p>
          <a:p>
            <a:r>
              <a:rPr lang="cs-CZ" sz="2400" b="1" dirty="0" smtClean="0"/>
              <a:t>---------------------------------------------------------------------- 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70154" y="3734677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_ . . / . _ / . _ . . / . _ / _ . . / . . / . / . _ . // </a:t>
            </a:r>
          </a:p>
          <a:p>
            <a:endParaRPr lang="cs-CZ" sz="2400" b="1" dirty="0"/>
          </a:p>
          <a:p>
            <a:r>
              <a:rPr lang="cs-CZ" sz="2400" b="1" dirty="0" smtClean="0"/>
              <a:t>-----------------------------------------------------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1043608" y="5408000"/>
            <a:ext cx="69847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/>
              <a:t>A . _     B _ . . .    C _ . _ .    D _ . .    E .   F . . _ .    G _ _ .    H . . . .</a:t>
            </a:r>
          </a:p>
          <a:p>
            <a:r>
              <a:rPr lang="pt-BR" sz="2000" b="1" dirty="0"/>
              <a:t>CH _ _ _ _  I . .   J . _ _    K _ . _    L . _ . .   M _ _    N _ .    O _ _ _ </a:t>
            </a:r>
          </a:p>
          <a:p>
            <a:r>
              <a:rPr lang="pt-BR" sz="2000" b="1" dirty="0"/>
              <a:t>P  . _ _ .    R . _ .     S . . .     T _    U . . _    V . . . _   Y _ . _ _   Z _ _ . . </a:t>
            </a:r>
          </a:p>
        </p:txBody>
      </p:sp>
    </p:spTree>
    <p:extLst>
      <p:ext uri="{BB962C8B-B14F-4D97-AF65-F5344CB8AC3E}">
        <p14:creationId xmlns:p14="http://schemas.microsoft.com/office/powerpoint/2010/main" val="165166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Ke kterým zemím patřili? </a:t>
            </a:r>
            <a:r>
              <a:rPr lang="cs-CZ" sz="2400" b="1" u="sng" dirty="0" smtClean="0"/>
              <a:t>Najdi </a:t>
            </a:r>
            <a:r>
              <a:rPr lang="cs-CZ" sz="2400" b="1" u="sng" dirty="0" smtClean="0"/>
              <a:t> </a:t>
            </a:r>
            <a:r>
              <a:rPr lang="cs-CZ" sz="2400" b="1" u="sng" dirty="0" smtClean="0"/>
              <a:t>je </a:t>
            </a:r>
            <a:r>
              <a:rPr lang="cs-CZ" sz="2400" b="1" u="sng" dirty="0" smtClean="0"/>
              <a:t>na </a:t>
            </a:r>
            <a:r>
              <a:rPr lang="cs-CZ" sz="2400" b="1" u="sng" dirty="0" smtClean="0"/>
              <a:t> mapce.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4797152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0070C0"/>
                </a:solidFill>
              </a:rPr>
              <a:t>Dohodly se, že odtrhnou Sudety od naší republiky a připojí je k říši.</a:t>
            </a:r>
            <a:endParaRPr lang="cs-CZ" sz="2400" b="1" u="sng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5589240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>
                <a:solidFill>
                  <a:srgbClr val="FF0000"/>
                </a:solidFill>
              </a:rPr>
              <a:t>Č</a:t>
            </a:r>
            <a:r>
              <a:rPr lang="cs-CZ" sz="2400" u="sng" dirty="0" smtClean="0">
                <a:solidFill>
                  <a:srgbClr val="FF0000"/>
                </a:solidFill>
              </a:rPr>
              <a:t>eskoslovenská vláda se bez boje vzdala našeho území.</a:t>
            </a:r>
            <a:endParaRPr lang="cs-CZ" sz="2400" u="sng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993" y="1412776"/>
            <a:ext cx="3881231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1628800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Itálie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335699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Anglie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236296" y="162880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Francie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236296" y="3356992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Německo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80323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428" y="1731573"/>
            <a:ext cx="3894272" cy="261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259632" y="4941168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mapa protektorátu</a:t>
            </a:r>
            <a:endParaRPr lang="cs-CZ" sz="24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284984"/>
            <a:ext cx="20955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00192" y="5301208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protektorátní koruna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476672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České obyvatelstvo se muselo vystěhovat z pohraničí a ponechat vše Němcům.</a:t>
            </a:r>
            <a:endParaRPr lang="cs-CZ" sz="2400" b="1" u="sng" dirty="0"/>
          </a:p>
        </p:txBody>
      </p:sp>
    </p:spTree>
    <p:extLst>
      <p:ext uri="{BB962C8B-B14F-4D97-AF65-F5344CB8AC3E}">
        <p14:creationId xmlns:p14="http://schemas.microsoft.com/office/powerpoint/2010/main" val="248472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5688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Jak se jmenoval prezident Československa?</a:t>
            </a:r>
            <a:endParaRPr lang="cs-CZ" sz="2400" b="1" u="sng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740014"/>
              </p:ext>
            </p:extLst>
          </p:nvPr>
        </p:nvGraphicFramePr>
        <p:xfrm>
          <a:off x="1082435" y="1196752"/>
          <a:ext cx="6144345" cy="29681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2705"/>
                <a:gridCol w="682705"/>
                <a:gridCol w="682705"/>
                <a:gridCol w="682705"/>
                <a:gridCol w="682705"/>
                <a:gridCol w="682705"/>
                <a:gridCol w="682705"/>
                <a:gridCol w="682705"/>
                <a:gridCol w="682705"/>
              </a:tblGrid>
              <a:tr h="593621"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5936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93621"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9362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93621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467544" y="4245997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1) </a:t>
            </a:r>
            <a:r>
              <a:rPr lang="cs-CZ" sz="2400" b="1" dirty="0"/>
              <a:t>Č</a:t>
            </a:r>
            <a:r>
              <a:rPr lang="cs-CZ" sz="2400" b="1" dirty="0" smtClean="0"/>
              <a:t>eši se museli vzdát území bez …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4765299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2) Kdo byl vůdce Německa?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5289426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3) Jak se jmenovalo město, kde se konala schůzka?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5736849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4) Jak se nazývalo naše pohraničí?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44" y="6198514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5) Jak se říkalo jinak Německu?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92644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Řešení: Tajenka- Beneš   1) boje,  2) </a:t>
            </a:r>
            <a:r>
              <a:rPr lang="cs-CZ" sz="2000" dirty="0"/>
              <a:t>H</a:t>
            </a:r>
            <a:r>
              <a:rPr lang="cs-CZ" sz="2000" dirty="0" smtClean="0"/>
              <a:t>itler,  3) </a:t>
            </a:r>
            <a:r>
              <a:rPr lang="cs-CZ" sz="2000" dirty="0"/>
              <a:t>M</a:t>
            </a:r>
            <a:r>
              <a:rPr lang="cs-CZ" sz="2000" dirty="0" smtClean="0"/>
              <a:t>nichov,  4) Sudety,  5 ) říše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Představitelé 3 zemí. Mussolini, Chamberlain, Daladier</a:t>
            </a:r>
          </a:p>
          <a:p>
            <a:pPr marL="0" indent="0">
              <a:buNone/>
            </a:pPr>
            <a:r>
              <a:rPr lang="cs-CZ" sz="2000" dirty="0" smtClean="0"/>
              <a:t>Citace: Dostupný z </a:t>
            </a:r>
            <a:r>
              <a:rPr lang="cs-CZ" sz="2000" dirty="0" err="1"/>
              <a:t>www:http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</a:t>
            </a:r>
            <a:r>
              <a:rPr lang="cs-CZ" sz="2000" dirty="0" err="1" smtClean="0"/>
              <a:t>Soubor:Rectified_Languages_of_Europe_map.png</a:t>
            </a:r>
            <a:r>
              <a:rPr lang="en-US" sz="2000" dirty="0" smtClean="0"/>
              <a:t>[online]</a:t>
            </a:r>
            <a:r>
              <a:rPr lang="cs-CZ" sz="2000" dirty="0" smtClean="0"/>
              <a:t>29.7.2012,17:25</a:t>
            </a:r>
            <a:r>
              <a:rPr lang="en-US" sz="2000" dirty="0" smtClean="0"/>
              <a:t>[</a:t>
            </a:r>
            <a:r>
              <a:rPr lang="cs-CZ" sz="2000" dirty="0" smtClean="0"/>
              <a:t>citace:2012-07-29</a:t>
            </a:r>
            <a:r>
              <a:rPr lang="en-US" sz="2000" dirty="0" smtClean="0"/>
              <a:t>]</a:t>
            </a:r>
            <a:r>
              <a:rPr lang="cs-CZ" sz="2000" dirty="0" smtClean="0"/>
              <a:t>,Dostupný </a:t>
            </a:r>
            <a:r>
              <a:rPr lang="cs-CZ" sz="2000" dirty="0"/>
              <a:t>z wwwhttp://</a:t>
            </a:r>
            <a:r>
              <a:rPr lang="cs-CZ" sz="2000" dirty="0" smtClean="0"/>
              <a:t>cs.wikipedia.org/wiki/Soubor:Protektorat_Bohmen-Mahren.png</a:t>
            </a:r>
            <a:r>
              <a:rPr lang="en-US" sz="2000" dirty="0" smtClean="0"/>
              <a:t>[online]</a:t>
            </a:r>
            <a:r>
              <a:rPr lang="cs-CZ" sz="2000" dirty="0" smtClean="0"/>
              <a:t>29.7.2012,17:40</a:t>
            </a:r>
            <a:r>
              <a:rPr lang="en-US" sz="2000" dirty="0" smtClean="0"/>
              <a:t>[</a:t>
            </a:r>
            <a:r>
              <a:rPr lang="cs-CZ" sz="2000" dirty="0" smtClean="0"/>
              <a:t>citace:2012-07-29</a:t>
            </a:r>
            <a:r>
              <a:rPr lang="en-US" sz="2000" dirty="0" smtClean="0"/>
              <a:t>]</a:t>
            </a:r>
            <a:r>
              <a:rPr lang="cs-CZ" sz="2000" dirty="0" smtClean="0"/>
              <a:t>,Dostupný z www:</a:t>
            </a:r>
          </a:p>
          <a:p>
            <a:pPr marL="0" indent="0">
              <a:buNone/>
            </a:pPr>
            <a:r>
              <a:rPr lang="cs-CZ" sz="2000" dirty="0">
                <a:hlinkClick r:id="rId2"/>
              </a:rPr>
              <a:t>http://cs.wikipedia.org/wiki/Protektor%C3%A1t_%</a:t>
            </a:r>
            <a:r>
              <a:rPr lang="cs-CZ" sz="2000" dirty="0" smtClean="0">
                <a:hlinkClick r:id="rId2"/>
              </a:rPr>
              <a:t>C4%8Cechy_a_Morava</a:t>
            </a:r>
            <a:r>
              <a:rPr lang="en-US" sz="2000" dirty="0" smtClean="0">
                <a:hlinkClick r:id="rId2"/>
              </a:rPr>
              <a:t>[online]</a:t>
            </a:r>
            <a:r>
              <a:rPr lang="cs-CZ" sz="2000" dirty="0" smtClean="0">
                <a:hlinkClick r:id="rId2"/>
              </a:rPr>
              <a:t>29.7.2012,17:55</a:t>
            </a:r>
            <a:r>
              <a:rPr lang="en-US" sz="2000" dirty="0" smtClean="0">
                <a:hlinkClick r:id="rId2"/>
              </a:rPr>
              <a:t>[</a:t>
            </a:r>
            <a:r>
              <a:rPr lang="cs-CZ" sz="2000" dirty="0" smtClean="0">
                <a:hlinkClick r:id="rId2"/>
              </a:rPr>
              <a:t>citace:2012-07-29</a:t>
            </a:r>
            <a:r>
              <a:rPr lang="en-US" sz="2000" dirty="0" smtClean="0">
                <a:hlinkClick r:id="rId2"/>
              </a:rPr>
              <a:t>]</a:t>
            </a:r>
            <a:r>
              <a:rPr lang="cs-CZ" sz="2000" dirty="0" smtClean="0">
                <a:hlinkClick r:id="rId2"/>
              </a:rPr>
              <a:t>,Dostupný</a:t>
            </a:r>
            <a:r>
              <a:rPr lang="cs-CZ" sz="2000" dirty="0" smtClean="0"/>
              <a:t> </a:t>
            </a:r>
            <a:r>
              <a:rPr lang="cs-CZ" sz="2000" smtClean="0"/>
              <a:t>z www: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41429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441</Words>
  <Application>Microsoft Office PowerPoint</Application>
  <PresentationFormat>Předvádění na obrazovce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08d2</dc:creator>
  <cp:lastModifiedBy>08d2</cp:lastModifiedBy>
  <cp:revision>12</cp:revision>
  <dcterms:created xsi:type="dcterms:W3CDTF">2012-07-21T17:39:17Z</dcterms:created>
  <dcterms:modified xsi:type="dcterms:W3CDTF">2012-07-30T10:21:42Z</dcterms:modified>
</cp:coreProperties>
</file>