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35894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569637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23635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792374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84557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21258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71229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84502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656473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17498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10833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3FF467-77D0-4DF2-A6CD-4ED602E82FB4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215820-CF5C-4896-B07A-37F43B4741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78163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axim_Maschinengewehr_1910.jpg%5bonline" TargetMode="External"/><Relationship Id="rId2" Type="http://schemas.openxmlformats.org/officeDocument/2006/relationships/hyperlink" Target="http://cs.wikipedia.org/wiki/Soubor:Morane_D-3801_J-143_flying.jpg%5bonline%5d1.8.2012,9:15%5bcitac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BM_13_and_BM_21_TBiU_7.jpg%5bonline%5d1.8.2012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3886200"/>
            <a:ext cx="6296744" cy="2855168"/>
          </a:xfrm>
        </p:spPr>
        <p:txBody>
          <a:bodyPr>
            <a:noAutofit/>
          </a:bodyPr>
          <a:lstStyle/>
          <a:p>
            <a:pPr lvl="0"/>
            <a:r>
              <a:rPr lang="cs-CZ" sz="2000" dirty="0">
                <a:solidFill>
                  <a:prstClr val="black"/>
                </a:solidFill>
              </a:rPr>
              <a:t>Základní škola, Hrádek 203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Projekt: CZ.1.07/1.400/21.1220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Sada : Člověk a jeho společnost 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VY_32_INOVACE_ </a:t>
            </a:r>
            <a:r>
              <a:rPr lang="cs-CZ" sz="2000" dirty="0" smtClean="0">
                <a:solidFill>
                  <a:prstClr val="black"/>
                </a:solidFill>
              </a:rPr>
              <a:t>08 </a:t>
            </a:r>
            <a:r>
              <a:rPr lang="cs-CZ" sz="2000" dirty="0">
                <a:solidFill>
                  <a:prstClr val="black"/>
                </a:solidFill>
              </a:rPr>
              <a:t>Dějepis </a:t>
            </a:r>
            <a:r>
              <a:rPr lang="cs-CZ" sz="2000" dirty="0" smtClean="0">
                <a:solidFill>
                  <a:prstClr val="black"/>
                </a:solidFill>
              </a:rPr>
              <a:t>_9.ročník_18</a:t>
            </a:r>
            <a:endParaRPr lang="cs-CZ" sz="2000" dirty="0">
              <a:solidFill>
                <a:prstClr val="black"/>
              </a:solidFill>
            </a:endParaRPr>
          </a:p>
          <a:p>
            <a:pPr lvl="0"/>
            <a:r>
              <a:rPr lang="cs-CZ" sz="2000" dirty="0" smtClean="0">
                <a:solidFill>
                  <a:prstClr val="black"/>
                </a:solidFill>
              </a:rPr>
              <a:t>Československý zahraniční odboj</a:t>
            </a:r>
            <a:endParaRPr lang="cs-CZ" sz="2000" dirty="0">
              <a:solidFill>
                <a:prstClr val="black"/>
              </a:solidFill>
            </a:endParaRP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Autor: Mgr. Radka Kocábová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Anotace: </a:t>
            </a:r>
            <a:r>
              <a:rPr lang="cs-CZ" sz="2000" dirty="0" smtClean="0">
                <a:solidFill>
                  <a:prstClr val="black"/>
                </a:solidFill>
              </a:rPr>
              <a:t>Západní a východní odboj. </a:t>
            </a:r>
            <a:r>
              <a:rPr lang="cs-CZ" sz="2000" dirty="0">
                <a:solidFill>
                  <a:prstClr val="black"/>
                </a:solidFill>
              </a:rPr>
              <a:t>Materiál </a:t>
            </a:r>
            <a:r>
              <a:rPr lang="cs-CZ" sz="2000">
                <a:solidFill>
                  <a:prstClr val="black"/>
                </a:solidFill>
              </a:rPr>
              <a:t>slouží </a:t>
            </a:r>
            <a:r>
              <a:rPr lang="cs-CZ" sz="2000" smtClean="0">
                <a:solidFill>
                  <a:prstClr val="black"/>
                </a:solidFill>
              </a:rPr>
              <a:t>                      k </a:t>
            </a:r>
            <a:r>
              <a:rPr lang="cs-CZ" sz="2000" dirty="0">
                <a:solidFill>
                  <a:prstClr val="black"/>
                </a:solidFill>
              </a:rPr>
              <a:t>projekci na interaktivní tabuli.</a:t>
            </a:r>
          </a:p>
          <a:p>
            <a:pPr lvl="0"/>
            <a:endParaRPr lang="cs-CZ" sz="2000" dirty="0">
              <a:solidFill>
                <a:prstClr val="black"/>
              </a:solidFill>
            </a:endParaRPr>
          </a:p>
          <a:p>
            <a:endParaRPr lang="cs-CZ" sz="2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15517"/>
            <a:ext cx="8280920" cy="1446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377864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404664"/>
            <a:ext cx="76328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Z Československa uteklo mnoho tisíc vojáků do zahraničí,</a:t>
            </a:r>
          </a:p>
          <a:p>
            <a:r>
              <a:rPr lang="cs-CZ" sz="2400" b="1" u="sng" dirty="0" smtClean="0"/>
              <a:t>aby zde </a:t>
            </a:r>
            <a:r>
              <a:rPr lang="cs-CZ" sz="2400" b="1" u="sng" dirty="0" smtClean="0"/>
              <a:t>bojovaly </a:t>
            </a:r>
            <a:r>
              <a:rPr lang="cs-CZ" sz="2400" b="1" u="sng" dirty="0" smtClean="0"/>
              <a:t>proti německé říši.</a:t>
            </a:r>
            <a:endParaRPr lang="cs-CZ" sz="2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75856" y="1235661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</a:rPr>
              <a:t>vytvořili:</a:t>
            </a:r>
            <a:endParaRPr lang="cs-CZ" sz="2400" b="1" u="sng" dirty="0">
              <a:solidFill>
                <a:srgbClr val="FF0000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4499992" y="1988840"/>
            <a:ext cx="1368152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2395705" y="1988840"/>
            <a:ext cx="1152128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1043608" y="2924944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západní odboj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644008" y="2924944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východní odboj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62828" y="4437112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Které země patřily na západ a které na východ? Přiřaď </a:t>
            </a:r>
            <a:r>
              <a:rPr lang="cs-CZ" sz="2400" b="1" dirty="0" smtClean="0"/>
              <a:t>je.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5733256"/>
            <a:ext cx="15481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ANGLIE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771800" y="5301208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FRANCIE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64088" y="5733256"/>
            <a:ext cx="11161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RUSKO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55776" y="6194921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POLSKO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020272" y="5301208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USA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2795422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476672"/>
            <a:ext cx="540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Na západě se </a:t>
            </a:r>
            <a:r>
              <a:rPr lang="cs-CZ" sz="2400" b="1" u="sng" dirty="0" smtClean="0">
                <a:solidFill>
                  <a:srgbClr val="7030A0"/>
                </a:solidFill>
              </a:rPr>
              <a:t>vyznamenali váleční letci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75213"/>
            <a:ext cx="2095500" cy="140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02758" y="3199136"/>
            <a:ext cx="24482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letadlo, na kterém bojovali čs. letci ve Francii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91661" y="938337"/>
            <a:ext cx="42523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 Anglii  českoslovenští letci</a:t>
            </a:r>
          </a:p>
          <a:p>
            <a:r>
              <a:rPr lang="cs-CZ" sz="2400" b="1" dirty="0" smtClean="0"/>
              <a:t>patřili do jednotek </a:t>
            </a:r>
            <a:r>
              <a:rPr lang="cs-CZ" sz="2400" b="1" u="sng" dirty="0" smtClean="0">
                <a:solidFill>
                  <a:srgbClr val="FF0000"/>
                </a:solidFill>
              </a:rPr>
              <a:t>RAF</a:t>
            </a:r>
            <a:endParaRPr lang="cs-CZ" sz="2400" b="1" u="sng" dirty="0">
              <a:solidFill>
                <a:srgbClr val="FF000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68941" y="4259997"/>
            <a:ext cx="1428750" cy="201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814696" y="5269646"/>
            <a:ext cx="30243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Znaky československé stíhací perutě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51030" y="1405205"/>
            <a:ext cx="2095500" cy="167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843808" y="3429000"/>
            <a:ext cx="172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B-24 </a:t>
            </a:r>
            <a:r>
              <a:rPr lang="cs-CZ" sz="2400" b="1" dirty="0" err="1" smtClean="0"/>
              <a:t>liberator</a:t>
            </a:r>
            <a:endParaRPr lang="cs-CZ" sz="2400" b="1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68941" y="2175300"/>
            <a:ext cx="1371600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392003"/>
            <a:ext cx="1428750" cy="2028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101423"/>
            <a:ext cx="1371600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50767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476672"/>
            <a:ext cx="589065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Na východě se vyznamenala </a:t>
            </a:r>
            <a:r>
              <a:rPr lang="cs-CZ" sz="2400" b="1" u="sng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pozemní vojska</a:t>
            </a:r>
            <a:r>
              <a:rPr lang="cs-CZ" sz="2400" b="1" dirty="0"/>
              <a:t>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89565" y="3645024"/>
            <a:ext cx="2857500" cy="2152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89565" y="6075605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 smtClean="0"/>
              <a:t>kulomet</a:t>
            </a:r>
            <a:endParaRPr lang="cs-CZ" sz="2400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80292" y="1253653"/>
            <a:ext cx="3170874" cy="13980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42148" y="2882553"/>
            <a:ext cx="14471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Tank T-34</a:t>
            </a: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46430" y="4612258"/>
            <a:ext cx="2698967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092336"/>
            <a:ext cx="2887588" cy="21656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746430" y="3645024"/>
            <a:ext cx="26989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Raketomet Kaťuša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2782958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0613" y="1869454"/>
            <a:ext cx="1809750" cy="2381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251292" y="4581128"/>
            <a:ext cx="35283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Otakar Jaroš </a:t>
            </a:r>
            <a:r>
              <a:rPr lang="cs-CZ" sz="2400" b="1" dirty="0" smtClean="0"/>
              <a:t>v této bitvě padl , ale byl vyznamenán jako hrdina.</a:t>
            </a: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210672"/>
            <a:ext cx="3422873" cy="40800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1560" y="476672"/>
            <a:ext cx="59046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b="1" dirty="0" smtClean="0"/>
              <a:t>československá jednotka vybojovala své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vítězství v bitvě u </a:t>
            </a:r>
            <a:r>
              <a:rPr lang="cs-CZ" sz="2400" b="1" u="sng" dirty="0" smtClean="0">
                <a:solidFill>
                  <a:srgbClr val="00B0F0"/>
                </a:solidFill>
              </a:rPr>
              <a:t>SOKOLOVA.</a:t>
            </a:r>
            <a:endParaRPr lang="cs-CZ" sz="2400" b="1" u="sng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30764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640960" cy="5069160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2000" dirty="0" smtClean="0"/>
              <a:t>Citace: Dostupný </a:t>
            </a:r>
            <a:r>
              <a:rPr lang="cs-CZ" sz="2000" dirty="0"/>
              <a:t>z www: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cs.wikipedia.org/wiki/Soubor:Morane_D-3801_J-143_flying.jpg</a:t>
            </a:r>
            <a:r>
              <a:rPr lang="en-US" sz="2000" dirty="0" smtClean="0">
                <a:hlinkClick r:id="rId2"/>
              </a:rPr>
              <a:t>[online]</a:t>
            </a:r>
            <a:r>
              <a:rPr lang="cs-CZ" sz="2000" dirty="0" smtClean="0">
                <a:hlinkClick r:id="rId2"/>
              </a:rPr>
              <a:t>1.8.2012,9:15</a:t>
            </a:r>
            <a:r>
              <a:rPr lang="en-US" sz="2000" dirty="0" smtClean="0">
                <a:hlinkClick r:id="rId2"/>
              </a:rPr>
              <a:t>[</a:t>
            </a:r>
            <a:r>
              <a:rPr lang="cs-CZ" sz="2000" dirty="0" smtClean="0">
                <a:hlinkClick r:id="rId2"/>
              </a:rPr>
              <a:t>citace</a:t>
            </a:r>
            <a:r>
              <a:rPr lang="cs-CZ" sz="2000" dirty="0" smtClean="0"/>
              <a:t>: 2012-01-08</a:t>
            </a:r>
            <a:r>
              <a:rPr lang="en-US" sz="2000" dirty="0" smtClean="0"/>
              <a:t>]</a:t>
            </a:r>
            <a:r>
              <a:rPr lang="cs-CZ" sz="2000" dirty="0" smtClean="0"/>
              <a:t>,Dostupný z</a:t>
            </a:r>
          </a:p>
          <a:p>
            <a:pPr marL="0" indent="0">
              <a:buNone/>
            </a:pP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cs.wikipedia.org/wiki/Soubor:RAF310Sq.gif</a:t>
            </a:r>
            <a:r>
              <a:rPr lang="en-US" sz="2000" dirty="0" smtClean="0"/>
              <a:t>[online]</a:t>
            </a:r>
            <a:r>
              <a:rPr lang="cs-CZ" sz="2000" dirty="0" smtClean="0"/>
              <a:t>1.8.2012,</a:t>
            </a:r>
          </a:p>
          <a:p>
            <a:pPr marL="0" indent="0">
              <a:buNone/>
            </a:pPr>
            <a:r>
              <a:rPr lang="cs-CZ" sz="2000" dirty="0" smtClean="0"/>
              <a:t>9:27</a:t>
            </a:r>
            <a:r>
              <a:rPr lang="en-US" sz="2000" dirty="0" smtClean="0"/>
              <a:t>[</a:t>
            </a:r>
            <a:r>
              <a:rPr lang="en-US" sz="2000" dirty="0" err="1" smtClean="0"/>
              <a:t>citace</a:t>
            </a:r>
            <a:r>
              <a:rPr lang="cs-CZ" sz="2000" dirty="0" smtClean="0"/>
              <a:t>:2012-01-08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cs.wikipedia.org/wiki/Soubor:B-24.jpg</a:t>
            </a:r>
            <a:r>
              <a:rPr lang="en-US" sz="2000" dirty="0" smtClean="0"/>
              <a:t>[online]</a:t>
            </a:r>
            <a:r>
              <a:rPr lang="cs-CZ" sz="2000" dirty="0" smtClean="0"/>
              <a:t>1.8.2012,9:39</a:t>
            </a:r>
            <a:endParaRPr lang="en-US" sz="2000" dirty="0" smtClean="0"/>
          </a:p>
          <a:p>
            <a:pPr marL="0" indent="0">
              <a:buNone/>
            </a:pPr>
            <a:r>
              <a:rPr lang="en-US" sz="2000" dirty="0" smtClean="0"/>
              <a:t>[</a:t>
            </a:r>
            <a:r>
              <a:rPr lang="en-US" sz="2000" dirty="0" err="1" smtClean="0"/>
              <a:t>citace</a:t>
            </a:r>
            <a:r>
              <a:rPr lang="cs-CZ" sz="2000" dirty="0" smtClean="0"/>
              <a:t>:2012-01-08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cs.wikipedia.org/wiki/Soubor:RAF311Sq.gif</a:t>
            </a:r>
            <a:r>
              <a:rPr lang="en-US" sz="2000" dirty="0" smtClean="0"/>
              <a:t>[online]</a:t>
            </a:r>
            <a:r>
              <a:rPr lang="cs-CZ" sz="2000" dirty="0" smtClean="0"/>
              <a:t>1.8.2012,9:44</a:t>
            </a:r>
          </a:p>
          <a:p>
            <a:pPr marL="0" indent="0">
              <a:buNone/>
            </a:pPr>
            <a:r>
              <a:rPr lang="en-US" sz="2000" dirty="0" smtClean="0"/>
              <a:t>[</a:t>
            </a:r>
            <a:r>
              <a:rPr lang="en-US" sz="2000" dirty="0" err="1" smtClean="0"/>
              <a:t>citace</a:t>
            </a:r>
            <a:r>
              <a:rPr lang="cs-CZ" sz="2000" dirty="0" smtClean="0"/>
              <a:t>:2012-01-08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cs.wikipedia.org/wiki/Soubor:RAF312Sq.gif</a:t>
            </a:r>
            <a:r>
              <a:rPr lang="en-US" sz="2000" dirty="0" smtClean="0"/>
              <a:t>[online]</a:t>
            </a:r>
            <a:r>
              <a:rPr lang="cs-CZ" sz="2000" dirty="0" smtClean="0"/>
              <a:t>1.8.2012,</a:t>
            </a:r>
          </a:p>
          <a:p>
            <a:pPr marL="0" indent="0">
              <a:buNone/>
            </a:pPr>
            <a:r>
              <a:rPr lang="cs-CZ" sz="2000" dirty="0" smtClean="0"/>
              <a:t>9:58</a:t>
            </a:r>
            <a:r>
              <a:rPr lang="en-US" sz="2000" dirty="0" smtClean="0"/>
              <a:t>[</a:t>
            </a:r>
            <a:r>
              <a:rPr lang="cs-CZ" sz="2000" dirty="0" smtClean="0"/>
              <a:t>citace:2012-01-08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cs.wikipedia.org/wiki/Soubor:RAF313Sq.gif</a:t>
            </a:r>
            <a:r>
              <a:rPr lang="en-US" sz="2000" dirty="0" smtClean="0"/>
              <a:t>[online]</a:t>
            </a:r>
            <a:r>
              <a:rPr lang="cs-CZ" sz="2000" dirty="0" smtClean="0"/>
              <a:t>1.8.2012,</a:t>
            </a:r>
          </a:p>
          <a:p>
            <a:pPr marL="0" indent="0">
              <a:buNone/>
            </a:pPr>
            <a:r>
              <a:rPr lang="cs-CZ" sz="2000" dirty="0" smtClean="0"/>
              <a:t>10:11</a:t>
            </a:r>
            <a:r>
              <a:rPr lang="en-US" sz="2000" dirty="0" smtClean="0"/>
              <a:t>[</a:t>
            </a:r>
            <a:r>
              <a:rPr lang="cs-CZ" sz="2000" dirty="0" smtClean="0"/>
              <a:t>citace:2012-01-08</a:t>
            </a:r>
            <a:r>
              <a:rPr lang="en-US" sz="2000" dirty="0" smtClean="0"/>
              <a:t>]</a:t>
            </a:r>
            <a:r>
              <a:rPr lang="cs-CZ" sz="2000" dirty="0" smtClean="0"/>
              <a:t>,Dostupný na www:</a:t>
            </a:r>
            <a:r>
              <a:rPr lang="en-US" sz="2000" dirty="0" smtClean="0"/>
              <a:t> </a:t>
            </a:r>
            <a:r>
              <a:rPr lang="en-US" sz="2000" dirty="0" smtClean="0">
                <a:hlinkClick r:id="rId3"/>
              </a:rPr>
              <a:t>http</a:t>
            </a:r>
            <a:r>
              <a:rPr lang="en-US" sz="2000" dirty="0">
                <a:hlinkClick r:id="rId3"/>
              </a:rPr>
              <a:t>://</a:t>
            </a:r>
            <a:r>
              <a:rPr lang="en-US" sz="2000" dirty="0" smtClean="0">
                <a:hlinkClick r:id="rId3"/>
              </a:rPr>
              <a:t>cs.wikipedia.org/wiki/Soubor:Maxim_Maschinengewehr_1910.jpg[online</a:t>
            </a:r>
            <a:r>
              <a:rPr lang="en-US" sz="2000" dirty="0" smtClean="0"/>
              <a:t>]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1.8.2012,10:19</a:t>
            </a:r>
            <a:r>
              <a:rPr lang="en-US" sz="2000" dirty="0" smtClean="0"/>
              <a:t>[</a:t>
            </a:r>
            <a:r>
              <a:rPr lang="cs-CZ" sz="2000" dirty="0" smtClean="0"/>
              <a:t>citace:2012-01-08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Soubor:Jarosh_otakar.jpg</a:t>
            </a:r>
            <a:r>
              <a:rPr lang="en-US" sz="2000" dirty="0" smtClean="0"/>
              <a:t>[online]</a:t>
            </a:r>
            <a:r>
              <a:rPr lang="cs-CZ" sz="2000" dirty="0" smtClean="0"/>
              <a:t>1.8.2012,</a:t>
            </a:r>
          </a:p>
          <a:p>
            <a:pPr marL="0" indent="0">
              <a:buNone/>
            </a:pPr>
            <a:r>
              <a:rPr lang="cs-CZ" sz="2000" dirty="0" smtClean="0"/>
              <a:t>10:42</a:t>
            </a:r>
            <a:r>
              <a:rPr lang="en-US" sz="2000" dirty="0" smtClean="0"/>
              <a:t>[</a:t>
            </a:r>
            <a:r>
              <a:rPr lang="cs-CZ" sz="2000" dirty="0" smtClean="0"/>
              <a:t>citace:2012-01-08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cs.wikipedia.org/wiki/Soubor:T-34_prototypes.jpg</a:t>
            </a:r>
            <a:r>
              <a:rPr lang="en-US" sz="2000" dirty="0" smtClean="0"/>
              <a:t>[online]</a:t>
            </a:r>
            <a:r>
              <a:rPr lang="cs-CZ" sz="2000" dirty="0" smtClean="0"/>
              <a:t>1.8.2012,11:12</a:t>
            </a:r>
            <a:r>
              <a:rPr lang="en-US" sz="2000" dirty="0" smtClean="0"/>
              <a:t>[</a:t>
            </a:r>
            <a:r>
              <a:rPr lang="cs-CZ" sz="2000" dirty="0" smtClean="0"/>
              <a:t>citace:2012-01-08</a:t>
            </a:r>
            <a:r>
              <a:rPr lang="en-US" sz="2000" dirty="0" smtClean="0"/>
              <a:t>]</a:t>
            </a:r>
            <a:r>
              <a:rPr lang="cs-CZ" sz="2000" dirty="0" smtClean="0"/>
              <a:t>,Dostupný z www:</a:t>
            </a:r>
          </a:p>
          <a:p>
            <a:pPr marL="0" indent="0">
              <a:buNone/>
            </a:pP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cs.wikipedia.org/wiki/Soubor:BM_13_and_BM_21_TBiU_7.jpg</a:t>
            </a:r>
            <a:r>
              <a:rPr lang="en-US" sz="2000" dirty="0" smtClean="0">
                <a:hlinkClick r:id="rId4"/>
              </a:rPr>
              <a:t>[online]</a:t>
            </a:r>
            <a:r>
              <a:rPr lang="cs-CZ" sz="2000" dirty="0" smtClean="0">
                <a:hlinkClick r:id="rId4"/>
              </a:rPr>
              <a:t>1.8.2012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11:28</a:t>
            </a:r>
            <a:r>
              <a:rPr lang="en-US" sz="2000" dirty="0" smtClean="0"/>
              <a:t>[</a:t>
            </a:r>
            <a:r>
              <a:rPr lang="cs-CZ" sz="2000" dirty="0" smtClean="0"/>
              <a:t>citace:2012-01-08</a:t>
            </a:r>
            <a:r>
              <a:rPr lang="en-US" sz="2000" dirty="0" smtClean="0"/>
              <a:t>]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731286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 err="1" smtClean="0"/>
              <a:t>Citace</a:t>
            </a:r>
            <a:r>
              <a:rPr lang="cs-CZ" sz="2000" dirty="0" smtClean="0"/>
              <a:t>:Dostupný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cs.wikipedia.org/wiki/Soubor:BM-13-Katjuscha_Berlin.JPG</a:t>
            </a:r>
            <a:r>
              <a:rPr lang="en-US" sz="2000" dirty="0" smtClean="0"/>
              <a:t>[online]</a:t>
            </a:r>
            <a:r>
              <a:rPr lang="cs-CZ" sz="2000" dirty="0" smtClean="0"/>
              <a:t>1.8.2012,11:42</a:t>
            </a:r>
            <a:r>
              <a:rPr lang="en-US" sz="2000" dirty="0" smtClean="0"/>
              <a:t>[</a:t>
            </a:r>
            <a:r>
              <a:rPr lang="cs-CZ" sz="2000" dirty="0" smtClean="0"/>
              <a:t>citace:2012-01-08</a:t>
            </a:r>
            <a:r>
              <a:rPr lang="en-US" sz="2000" dirty="0" smtClean="0"/>
              <a:t>]</a:t>
            </a:r>
            <a:r>
              <a:rPr lang="cs-CZ" sz="2000" dirty="0" smtClean="0"/>
              <a:t>,Dostupný</a:t>
            </a:r>
          </a:p>
          <a:p>
            <a:pPr marL="0" indent="0">
              <a:buNone/>
            </a:pP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Soubor:EasternFrontWWIIcolage.png</a:t>
            </a:r>
            <a:endParaRPr lang="en-US" sz="2000" dirty="0"/>
          </a:p>
          <a:p>
            <a:pPr marL="0" indent="0">
              <a:buNone/>
            </a:pPr>
            <a:r>
              <a:rPr lang="en-US" sz="2000" dirty="0" smtClean="0"/>
              <a:t>[online]</a:t>
            </a:r>
            <a:r>
              <a:rPr lang="cs-CZ" sz="2000" dirty="0" smtClean="0"/>
              <a:t>1.8.2012,12:12</a:t>
            </a:r>
            <a:r>
              <a:rPr lang="en-US" sz="2000" dirty="0" smtClean="0"/>
              <a:t>[</a:t>
            </a:r>
            <a:r>
              <a:rPr lang="cs-CZ" sz="2000" dirty="0" smtClean="0"/>
              <a:t>citace:2012-01-08</a:t>
            </a:r>
            <a:r>
              <a:rPr lang="en-US" sz="2000" dirty="0" smtClean="0"/>
              <a:t>]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Řešení:  západní odboj -  Anglie, Francie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východní odboj -  Rusko</a:t>
            </a:r>
            <a:endParaRPr lang="en-US" sz="2000" dirty="0" smtClean="0"/>
          </a:p>
        </p:txBody>
      </p:sp>
    </p:spTree>
    <p:extLst>
      <p:ext uri="{BB962C8B-B14F-4D97-AF65-F5344CB8AC3E}">
        <p14:creationId xmlns:p14="http://schemas.microsoft.com/office/powerpoint/2010/main" xmlns="" val="1174931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</TotalTime>
  <Words>317</Words>
  <Application>Microsoft Office PowerPoint</Application>
  <PresentationFormat>Předvádění na obrazovce (4:3)</PresentationFormat>
  <Paragraphs>47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08d2</dc:creator>
  <cp:lastModifiedBy>Dum</cp:lastModifiedBy>
  <cp:revision>15</cp:revision>
  <dcterms:created xsi:type="dcterms:W3CDTF">2012-07-21T17:39:17Z</dcterms:created>
  <dcterms:modified xsi:type="dcterms:W3CDTF">2013-01-10T06:59:24Z</dcterms:modified>
</cp:coreProperties>
</file>