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0BD5B-BE14-440F-BBF2-A57075646BD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4168A-A5D6-4605-A796-CF19F3ECB2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5516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0BD5B-BE14-440F-BBF2-A57075646BD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4168A-A5D6-4605-A796-CF19F3ECB2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0932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0BD5B-BE14-440F-BBF2-A57075646BD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4168A-A5D6-4605-A796-CF19F3ECB2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4401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0BD5B-BE14-440F-BBF2-A57075646BD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4168A-A5D6-4605-A796-CF19F3ECB2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9193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0BD5B-BE14-440F-BBF2-A57075646BD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4168A-A5D6-4605-A796-CF19F3ECB2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0542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0BD5B-BE14-440F-BBF2-A57075646BD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4168A-A5D6-4605-A796-CF19F3ECB2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5711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0BD5B-BE14-440F-BBF2-A57075646BD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4168A-A5D6-4605-A796-CF19F3ECB2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7686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0BD5B-BE14-440F-BBF2-A57075646BD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4168A-A5D6-4605-A796-CF19F3ECB2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3077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0BD5B-BE14-440F-BBF2-A57075646BD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4168A-A5D6-4605-A796-CF19F3ECB2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5590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0BD5B-BE14-440F-BBF2-A57075646BD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4168A-A5D6-4605-A796-CF19F3ECB2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1647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0BD5B-BE14-440F-BBF2-A57075646BD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4168A-A5D6-4605-A796-CF19F3ECB2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4449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0BD5B-BE14-440F-BBF2-A57075646BDB}" type="datetimeFigureOut">
              <a:rPr lang="cs-CZ" smtClean="0"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4168A-A5D6-4605-A796-CF19F3ECB2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8304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9632" y="3933056"/>
            <a:ext cx="6400800" cy="1752600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cs-CZ" sz="8000" dirty="0">
                <a:solidFill>
                  <a:prstClr val="black"/>
                </a:solidFill>
              </a:rPr>
              <a:t>Základní škola, Hrádek 203</a:t>
            </a:r>
          </a:p>
          <a:p>
            <a:pPr lvl="0"/>
            <a:r>
              <a:rPr lang="cs-CZ" sz="8000" dirty="0">
                <a:solidFill>
                  <a:prstClr val="black"/>
                </a:solidFill>
              </a:rPr>
              <a:t>Projekt: CZ.1.07/1.400/21.1220</a:t>
            </a:r>
          </a:p>
          <a:p>
            <a:pPr lvl="0"/>
            <a:r>
              <a:rPr lang="cs-CZ" sz="8000" dirty="0">
                <a:solidFill>
                  <a:prstClr val="black"/>
                </a:solidFill>
              </a:rPr>
              <a:t>Sada : Člověk a jeho společnost </a:t>
            </a:r>
          </a:p>
          <a:p>
            <a:pPr lvl="0"/>
            <a:r>
              <a:rPr lang="cs-CZ" sz="8000" dirty="0">
                <a:solidFill>
                  <a:prstClr val="black"/>
                </a:solidFill>
              </a:rPr>
              <a:t>VY_32_INOVACE</a:t>
            </a:r>
            <a:r>
              <a:rPr lang="cs-CZ" sz="8000">
                <a:solidFill>
                  <a:prstClr val="black"/>
                </a:solidFill>
              </a:rPr>
              <a:t>_ </a:t>
            </a:r>
            <a:r>
              <a:rPr lang="cs-CZ" sz="8000" smtClean="0">
                <a:solidFill>
                  <a:prstClr val="black"/>
                </a:solidFill>
              </a:rPr>
              <a:t>05 </a:t>
            </a:r>
            <a:r>
              <a:rPr lang="cs-CZ" sz="8000" dirty="0">
                <a:solidFill>
                  <a:prstClr val="black"/>
                </a:solidFill>
              </a:rPr>
              <a:t>Dějepis </a:t>
            </a:r>
            <a:r>
              <a:rPr lang="cs-CZ" sz="8000">
                <a:solidFill>
                  <a:prstClr val="black"/>
                </a:solidFill>
              </a:rPr>
              <a:t>_</a:t>
            </a:r>
            <a:r>
              <a:rPr lang="cs-CZ" sz="8000" smtClean="0">
                <a:solidFill>
                  <a:prstClr val="black"/>
                </a:solidFill>
              </a:rPr>
              <a:t>8.ročník_03</a:t>
            </a:r>
            <a:endParaRPr lang="cs-CZ" sz="8000" dirty="0">
              <a:solidFill>
                <a:prstClr val="black"/>
              </a:solidFill>
            </a:endParaRPr>
          </a:p>
          <a:p>
            <a:pPr lvl="0"/>
            <a:r>
              <a:rPr lang="cs-CZ" sz="8000" dirty="0" smtClean="0">
                <a:solidFill>
                  <a:prstClr val="black"/>
                </a:solidFill>
              </a:rPr>
              <a:t>Doba osvícenství</a:t>
            </a:r>
            <a:endParaRPr lang="cs-CZ" sz="8000" dirty="0">
              <a:solidFill>
                <a:prstClr val="black"/>
              </a:solidFill>
            </a:endParaRPr>
          </a:p>
          <a:p>
            <a:pPr lvl="0"/>
            <a:r>
              <a:rPr lang="cs-CZ" sz="8000" dirty="0">
                <a:solidFill>
                  <a:prstClr val="black"/>
                </a:solidFill>
              </a:rPr>
              <a:t>Autor: Mgr. Radka Kocábová</a:t>
            </a:r>
          </a:p>
          <a:p>
            <a:pPr lvl="0"/>
            <a:r>
              <a:rPr lang="cs-CZ" sz="8000" dirty="0">
                <a:solidFill>
                  <a:prstClr val="black"/>
                </a:solidFill>
              </a:rPr>
              <a:t>Anotace</a:t>
            </a:r>
            <a:r>
              <a:rPr lang="cs-CZ" sz="8000" dirty="0" smtClean="0">
                <a:solidFill>
                  <a:prstClr val="black"/>
                </a:solidFill>
              </a:rPr>
              <a:t>: Období vlády rozumu a její význam. </a:t>
            </a:r>
            <a:r>
              <a:rPr lang="cs-CZ" sz="8000" dirty="0">
                <a:solidFill>
                  <a:prstClr val="black"/>
                </a:solidFill>
              </a:rPr>
              <a:t>Materiál slouží k projekci na interaktivní tabuli.</a:t>
            </a:r>
          </a:p>
          <a:p>
            <a:pPr lvl="0"/>
            <a:endParaRPr lang="cs-CZ" sz="8000" dirty="0">
              <a:solidFill>
                <a:prstClr val="black"/>
              </a:solidFill>
            </a:endParaRPr>
          </a:p>
          <a:p>
            <a:endParaRPr lang="cs-CZ" sz="23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15517"/>
            <a:ext cx="8280920" cy="1446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976" y="1167917"/>
            <a:ext cx="8280920" cy="1446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8210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620688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1/ </a:t>
            </a:r>
            <a:r>
              <a:rPr lang="cs-CZ" b="1" u="sng" dirty="0" smtClean="0"/>
              <a:t>Doplň do slov samohlásky a získáš jména panovníků v době osvícenství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988840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>
                <a:solidFill>
                  <a:schemeClr val="accent4">
                    <a:lumMod val="75000"/>
                  </a:schemeClr>
                </a:solidFill>
              </a:rPr>
              <a:t>M     ---     R     ---     ---      T    ---   R  ----    Z   ----   ----</a:t>
            </a:r>
            <a:endParaRPr lang="cs-CZ" sz="2800" u="sng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1600" y="3933056"/>
            <a:ext cx="698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smtClean="0">
                <a:solidFill>
                  <a:schemeClr val="accent3">
                    <a:lumMod val="75000"/>
                  </a:schemeClr>
                </a:solidFill>
              </a:rPr>
              <a:t>J      ---      S       ----      F                  II.  </a:t>
            </a:r>
            <a:endParaRPr lang="cs-CZ" sz="3200" u="sng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573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908720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2/ </a:t>
            </a:r>
            <a:r>
              <a:rPr lang="cs-CZ" sz="2800" b="1" u="sng" dirty="0" smtClean="0"/>
              <a:t>Přiřaď  správně, co které reformy  obsahovaly.</a:t>
            </a:r>
            <a:endParaRPr lang="cs-CZ" sz="28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2348879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Patent o zrušení  nevolnictví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563888" y="2348879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Listina o náboženské svobodě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68144" y="2348879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Zákon o povinné školní docházce.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4293096"/>
            <a:ext cx="2304256" cy="14773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byla zavedená povinná školní docházka, do školy chodí děti od 6 let. Zvýšila se vzdělanost  lidí.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19872" y="4293096"/>
            <a:ext cx="2448272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Poddaní se mohli stěhovat, nastupovat do manufaktur jako dělníci.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750318" y="4293096"/>
            <a:ext cx="1782122" cy="1200329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Bylo povoleno vyznávat jinou víru než katolickou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7921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764704"/>
            <a:ext cx="72728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 době osvícenství byl kladen důraz na</a:t>
            </a:r>
          </a:p>
          <a:p>
            <a:endParaRPr lang="cs-CZ" sz="2800" dirty="0"/>
          </a:p>
          <a:p>
            <a:r>
              <a:rPr lang="cs-CZ" sz="2800" dirty="0" smtClean="0"/>
              <a:t>----------------------------------------------</a:t>
            </a:r>
          </a:p>
          <a:p>
            <a:endParaRPr lang="cs-CZ" sz="2800" dirty="0"/>
          </a:p>
          <a:p>
            <a:r>
              <a:rPr lang="cs-CZ" sz="2800" u="sng" dirty="0" smtClean="0"/>
              <a:t>Slož přeházená písmenka</a:t>
            </a:r>
            <a:endParaRPr lang="cs-CZ" sz="2800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1331640" y="4437112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 m         r            u           o         z  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74425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0688"/>
            <a:ext cx="2381250" cy="3590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844824"/>
            <a:ext cx="1905000" cy="398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92738" y="4819043"/>
            <a:ext cx="23812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Marie Terezie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868144" y="620688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Josef  II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7242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dirty="0" err="1" smtClean="0"/>
              <a:t>Citace</a:t>
            </a:r>
            <a:r>
              <a:rPr lang="cs-CZ" sz="2800" dirty="0"/>
              <a:t>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55576" y="1988840"/>
            <a:ext cx="77768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http://</a:t>
            </a:r>
            <a:r>
              <a:rPr lang="cs-CZ" dirty="0" smtClean="0"/>
              <a:t>cs.wikipedia.org/wiki/Soubor:Maria_Theresia11.jpg </a:t>
            </a:r>
            <a:r>
              <a:rPr lang="en-US" dirty="0" smtClean="0"/>
              <a:t>[online]</a:t>
            </a:r>
            <a:r>
              <a:rPr lang="cs-CZ" dirty="0" smtClean="0"/>
              <a:t>13.3.2012,16:17 </a:t>
            </a:r>
            <a:r>
              <a:rPr lang="en-US" dirty="0" smtClean="0"/>
              <a:t>[</a:t>
            </a:r>
            <a:r>
              <a:rPr lang="cs-CZ" dirty="0" smtClean="0"/>
              <a:t>citace:2012-03-13</a:t>
            </a:r>
            <a:r>
              <a:rPr lang="en-US" dirty="0" smtClean="0"/>
              <a:t>]</a:t>
            </a:r>
            <a:r>
              <a:rPr lang="cs-CZ" dirty="0" smtClean="0"/>
              <a:t> Dostupný z </a:t>
            </a:r>
            <a:r>
              <a:rPr lang="cs-CZ" dirty="0" err="1" smtClean="0"/>
              <a:t>www:http</a:t>
            </a:r>
            <a:r>
              <a:rPr lang="cs-CZ" dirty="0" smtClean="0"/>
              <a:t>://cs.wikipedia.org/wiki/</a:t>
            </a:r>
            <a:r>
              <a:rPr lang="cs-CZ" dirty="0" err="1" smtClean="0"/>
              <a:t>Josef_II</a:t>
            </a:r>
            <a:r>
              <a:rPr lang="cs-CZ" dirty="0" smtClean="0"/>
              <a:t>.</a:t>
            </a:r>
            <a:r>
              <a:rPr lang="en-US" dirty="0" smtClean="0"/>
              <a:t>[online] </a:t>
            </a:r>
            <a:r>
              <a:rPr lang="cs-CZ" dirty="0" smtClean="0"/>
              <a:t>13.3.2012,16:20</a:t>
            </a:r>
            <a:r>
              <a:rPr lang="en-US" dirty="0" smtClean="0"/>
              <a:t>[</a:t>
            </a:r>
            <a:r>
              <a:rPr lang="en-US" dirty="0" err="1" smtClean="0"/>
              <a:t>citace</a:t>
            </a:r>
            <a:r>
              <a:rPr lang="cs-CZ" dirty="0" smtClean="0"/>
              <a:t>:2012-03-13</a:t>
            </a:r>
            <a:r>
              <a:rPr lang="en-US" dirty="0" smtClean="0"/>
              <a:t>]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Řešení:    panovníci-Marie Terezie ,   </a:t>
            </a:r>
            <a:r>
              <a:rPr lang="cs-CZ" dirty="0"/>
              <a:t>J</a:t>
            </a:r>
            <a:r>
              <a:rPr lang="cs-CZ" dirty="0" smtClean="0"/>
              <a:t>osef II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důraz byl kladen </a:t>
            </a:r>
            <a:r>
              <a:rPr lang="cs-CZ" smtClean="0"/>
              <a:t>na rozum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9537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197</Words>
  <Application>Microsoft Office PowerPoint</Application>
  <PresentationFormat>Předvádění na obrazovce (4:3)</PresentationFormat>
  <Paragraphs>30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08d2</dc:creator>
  <cp:lastModifiedBy>08d2</cp:lastModifiedBy>
  <cp:revision>10</cp:revision>
  <dcterms:created xsi:type="dcterms:W3CDTF">2012-05-13T17:49:27Z</dcterms:created>
  <dcterms:modified xsi:type="dcterms:W3CDTF">2012-05-31T15:22:18Z</dcterms:modified>
</cp:coreProperties>
</file>