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 dirty="0">
                <a:solidFill>
                  <a:prstClr val="black"/>
                </a:solidFill>
              </a:rPr>
              <a:t>Dějepis </a:t>
            </a:r>
            <a:r>
              <a:rPr lang="cs-CZ" sz="8000">
                <a:solidFill>
                  <a:prstClr val="black"/>
                </a:solidFill>
              </a:rPr>
              <a:t>_</a:t>
            </a:r>
            <a:r>
              <a:rPr lang="cs-CZ" sz="8000" smtClean="0">
                <a:solidFill>
                  <a:prstClr val="black"/>
                </a:solidFill>
              </a:rPr>
              <a:t>8.ročník_04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Průmyslová a zemědělská revoluce v 19. století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R</a:t>
            </a:r>
            <a:r>
              <a:rPr lang="cs-CZ" sz="8000" dirty="0" smtClean="0">
                <a:solidFill>
                  <a:prstClr val="black"/>
                </a:solidFill>
              </a:rPr>
              <a:t>ozdíly v produktivitě zemědělství a výroby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počátku 19. století vzrostl v českých zemích počet obyvatel. Bylo třeba zvýšit výnosy v zemědělství, </a:t>
            </a:r>
            <a:r>
              <a:rPr lang="cs-CZ" sz="2400" b="1" dirty="0" smtClean="0"/>
              <a:t>                 a </a:t>
            </a:r>
            <a:r>
              <a:rPr lang="cs-CZ" sz="2400" b="1" dirty="0" smtClean="0"/>
              <a:t>proto se zdokonalovalo nářadí v zemědělství.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32856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Vylušti, jak se nazýval nástroj, který ulehčoval orbu.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2708920"/>
            <a:ext cx="6840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       U       R       L       CH       D       A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7        2        1       6        3         5       4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0093" y="353991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---------------------------------------------------------------------------------------------------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31818" y="414908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Vylušti, kdo ho vynalezl.</a:t>
            </a:r>
            <a:endParaRPr lang="cs-CZ" sz="24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4109" y="4686235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       O       I       V       R       V       </a:t>
            </a:r>
            <a:r>
              <a:rPr lang="cs-CZ" sz="2400" b="1" dirty="0" err="1" smtClean="0"/>
              <a:t>V</a:t>
            </a:r>
            <a:r>
              <a:rPr lang="cs-CZ" sz="2400" b="1" dirty="0" smtClean="0"/>
              <a:t>       K       E</a:t>
            </a:r>
          </a:p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4       7       9       1       5        3       8        6      2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04109" y="5707405"/>
            <a:ext cx="6989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--------------------------------------------------------------------------------------------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96550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8639" y="3084920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správně slova do vět.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789040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počátku průmyslové revoluce byl vynález -------------------------------------.Do továren byly zaváděny -----------------------------------. Pomocí ---------------------v dopravě byly rychleji přepravovány výrobky. Rozšiřovaly se sítě</a:t>
            </a:r>
          </a:p>
          <a:p>
            <a:r>
              <a:rPr lang="cs-CZ" sz="2400" dirty="0" smtClean="0"/>
              <a:t>---------------------- a-------------------------.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53596" y="5862463"/>
            <a:ext cx="7118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(</a:t>
            </a:r>
            <a:r>
              <a:rPr lang="cs-CZ" sz="2400" b="1" dirty="0" smtClean="0"/>
              <a:t>parního stroje, páry, silnic, železnic, pracovní stroje).</a:t>
            </a: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507" y="188640"/>
            <a:ext cx="3241313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53596" y="2492896"/>
            <a:ext cx="2870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</a:rPr>
              <a:t>ruchadlo</a:t>
            </a:r>
            <a:endParaRPr lang="cs-CZ" sz="2400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8724"/>
            <a:ext cx="2376264" cy="3187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12998" y="980728"/>
            <a:ext cx="14711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bratranci Veverkovi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5257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59444"/>
            <a:ext cx="2880320" cy="20147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30317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parní stroj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98261"/>
            <a:ext cx="2664296" cy="2014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24028" y="3368851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parní lokomotivy</a:t>
            </a:r>
            <a:endParaRPr lang="cs-CZ" sz="24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98262"/>
            <a:ext cx="2548508" cy="1975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933056"/>
            <a:ext cx="619268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6150495"/>
            <a:ext cx="47525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parník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47470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855" y="1556792"/>
            <a:ext cx="8856984" cy="50691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Citace: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cs.wikipedia.org/wiki/Soubor:Ruchadlo_bratranc%C5%AF_Veverkov%C3%BDch.jpg</a:t>
            </a:r>
            <a:r>
              <a:rPr lang="en-US" sz="2000" dirty="0" smtClean="0"/>
              <a:t>[online]</a:t>
            </a:r>
            <a:r>
              <a:rPr lang="cs-CZ" sz="2000" dirty="0" smtClean="0"/>
              <a:t>28.5.2012,18:32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upload.wikimedia.org/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/</a:t>
            </a:r>
            <a:r>
              <a:rPr lang="cs-CZ" sz="2000" dirty="0" err="1" smtClean="0"/>
              <a:t>commons</a:t>
            </a:r>
            <a:r>
              <a:rPr lang="cs-CZ" sz="2000" dirty="0" smtClean="0"/>
              <a:t>/6/6b/Bratranci_Veverkov%C3%A9%2C_souso%C5%A1%C3%AD_Pardubice3.JPG</a:t>
            </a:r>
            <a:r>
              <a:rPr lang="en-US" sz="2000" dirty="0" smtClean="0"/>
              <a:t>[online]</a:t>
            </a:r>
            <a:endParaRPr lang="cs-CZ" sz="2000" dirty="0"/>
          </a:p>
          <a:p>
            <a:r>
              <a:rPr lang="cs-CZ" sz="2000" dirty="0" smtClean="0"/>
              <a:t>28.5.2012,18:40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cs.wikipedia.org/wiki/Soubor:SwanningtonEngine_01.jpg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r>
              <a:rPr lang="cs-CZ" sz="2000" dirty="0" smtClean="0"/>
              <a:t>28.5.2012,18:45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cs.wikipedia.org/wiki/Soubor:Stephenson%27s_Rocket_drawing.jpg</a:t>
            </a:r>
            <a:endParaRPr lang="en-US" sz="2000" dirty="0" smtClean="0"/>
          </a:p>
          <a:p>
            <a:r>
              <a:rPr lang="en-US" sz="2000" dirty="0" smtClean="0"/>
              <a:t>[online]</a:t>
            </a:r>
            <a:r>
              <a:rPr lang="cs-CZ" sz="2000" dirty="0" smtClean="0"/>
              <a:t>28.5.2012,18:50</a:t>
            </a:r>
            <a:r>
              <a:rPr lang="en-US" sz="2000" dirty="0" smtClean="0"/>
              <a:t>[</a:t>
            </a:r>
            <a:r>
              <a:rPr lang="cs-CZ" sz="2000" dirty="0" smtClean="0"/>
              <a:t>citace:2012-05-28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Soubor:Ctyrkolak.jpg</a:t>
            </a:r>
            <a:r>
              <a:rPr lang="en-US" sz="2000" dirty="0" smtClean="0"/>
              <a:t>[online]</a:t>
            </a:r>
            <a:r>
              <a:rPr lang="cs-CZ" sz="2000" dirty="0" smtClean="0"/>
              <a:t>28.5.2012,18:55</a:t>
            </a:r>
            <a:endParaRPr lang="en-US" sz="2000" dirty="0" smtClean="0"/>
          </a:p>
          <a:p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:2012-05-28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Soubor:Skibladner.jpg</a:t>
            </a:r>
            <a:r>
              <a:rPr lang="en-US" sz="2000" dirty="0" smtClean="0"/>
              <a:t>[online]</a:t>
            </a:r>
            <a:r>
              <a:rPr lang="cs-CZ" sz="2000" dirty="0" smtClean="0"/>
              <a:t>28.5.2012,18:58</a:t>
            </a:r>
          </a:p>
          <a:p>
            <a:r>
              <a:rPr lang="en-US" sz="2000" dirty="0" smtClean="0"/>
              <a:t>[</a:t>
            </a:r>
            <a:r>
              <a:rPr lang="cs-CZ" sz="2000" dirty="0" smtClean="0"/>
              <a:t>citace:2012-05-28</a:t>
            </a:r>
            <a:r>
              <a:rPr lang="en-US" sz="2000" dirty="0" smtClean="0"/>
              <a:t>]</a:t>
            </a:r>
          </a:p>
          <a:p>
            <a:r>
              <a:rPr lang="cs-CZ" sz="2000" dirty="0" smtClean="0"/>
              <a:t>Řešení:  ruchadlo,   Veverkovi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0823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258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13</cp:revision>
  <dcterms:created xsi:type="dcterms:W3CDTF">2012-01-13T10:14:11Z</dcterms:created>
  <dcterms:modified xsi:type="dcterms:W3CDTF">2013-01-10T07:50:25Z</dcterms:modified>
</cp:coreProperties>
</file>