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2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987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182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19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774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331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1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035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969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58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521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666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058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Ctyrkolak.jpg%5bonline%5d26.5.2012,15:2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3998" y="2060848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cs-CZ" sz="8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VY_32_INOVACE</a:t>
            </a:r>
            <a:r>
              <a:rPr lang="cs-CZ" sz="8000">
                <a:solidFill>
                  <a:prstClr val="black"/>
                </a:solidFill>
              </a:rPr>
              <a:t>_ </a:t>
            </a:r>
            <a:r>
              <a:rPr lang="cs-CZ" sz="8000" smtClean="0">
                <a:solidFill>
                  <a:prstClr val="black"/>
                </a:solidFill>
              </a:rPr>
              <a:t>05 </a:t>
            </a:r>
            <a:r>
              <a:rPr lang="cs-CZ" sz="8000" dirty="0">
                <a:solidFill>
                  <a:prstClr val="black"/>
                </a:solidFill>
              </a:rPr>
              <a:t>Dějepis </a:t>
            </a:r>
            <a:r>
              <a:rPr lang="cs-CZ" sz="8000">
                <a:solidFill>
                  <a:prstClr val="black"/>
                </a:solidFill>
              </a:rPr>
              <a:t>_</a:t>
            </a:r>
            <a:r>
              <a:rPr lang="cs-CZ" sz="8000" smtClean="0">
                <a:solidFill>
                  <a:prstClr val="black"/>
                </a:solidFill>
              </a:rPr>
              <a:t>8.ročník_05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Technické vynálezy v 19. století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Anotace: </a:t>
            </a:r>
            <a:r>
              <a:rPr lang="cs-CZ" sz="8000" dirty="0" smtClean="0">
                <a:solidFill>
                  <a:prstClr val="black"/>
                </a:solidFill>
              </a:rPr>
              <a:t>Změny v dopravě a jejich význam. </a:t>
            </a:r>
            <a:r>
              <a:rPr lang="cs-CZ" sz="8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pPr lvl="0"/>
            <a:endParaRPr lang="cs-CZ" sz="8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955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698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19. století  byla průmyslovou revolucí poznamenaná celá Evropa. Nové vynálezy umožnily rychlejší výrobu a dopravu. 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060848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DOPRAVA:</a:t>
            </a:r>
            <a:endParaRPr lang="cs-CZ" sz="2400" b="1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904" y="2636912"/>
            <a:ext cx="3146024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77904" y="5445224"/>
            <a:ext cx="2353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parní lokomotiva</a:t>
            </a:r>
            <a:endParaRPr lang="cs-CZ" sz="24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522513"/>
            <a:ext cx="3456384" cy="2418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92080" y="5445224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elektrická lokomotiva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965504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69868"/>
            <a:ext cx="214312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6156" y="836712"/>
            <a:ext cx="1872208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4149080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František Křižík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60648"/>
            <a:ext cx="77768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Na přelomu 19.a 20. století se  začala se uplatňovat elektrická energie. 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34553" y="5085184"/>
            <a:ext cx="74168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solidFill>
                  <a:schemeClr val="accent3">
                    <a:lumMod val="50000"/>
                  </a:schemeClr>
                </a:solidFill>
              </a:rPr>
              <a:t>Vylušti, který inženýr se zasloužil o založení </a:t>
            </a:r>
            <a:r>
              <a:rPr lang="cs-CZ" dirty="0" smtClean="0"/>
              <a:t>. </a:t>
            </a:r>
            <a:r>
              <a:rPr lang="cs-CZ" sz="2000" b="1" dirty="0" smtClean="0"/>
              <a:t>-  elektrotechnického závodu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                                                               -  uhlíkové lampy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                                                               - elektrické tramvaje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11017" y="4349135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regulátor elektrické lampy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552698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2000" fill="hold"/>
                                        <p:tgtEl>
                                          <p:spTgt spid="20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240097"/>
            <a:ext cx="31683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6 . 7  =              Í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8 . 9  =              K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5 . 5 =               E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4 . 9 =               A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4 . 4 =               N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3 . 3 =               T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16016" y="1240097"/>
            <a:ext cx="38832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9  . 9 =              Ř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7  . 7 =              R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  . 8 =              F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2  . 5 =              Ž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10 . 9 =             Š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5  . 6 =              I</a:t>
            </a:r>
            <a:endParaRPr lang="cs-CZ" sz="2400" dirty="0">
              <a:solidFill>
                <a:srgbClr val="FF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6266492"/>
              </p:ext>
            </p:extLst>
          </p:nvPr>
        </p:nvGraphicFramePr>
        <p:xfrm>
          <a:off x="1115616" y="3789040"/>
          <a:ext cx="6209026" cy="1107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790362"/>
              </a:tblGrid>
              <a:tr h="14973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0788868"/>
              </p:ext>
            </p:extLst>
          </p:nvPr>
        </p:nvGraphicFramePr>
        <p:xfrm>
          <a:off x="1288980" y="5301209"/>
          <a:ext cx="5731293" cy="13234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70446"/>
                <a:gridCol w="970446"/>
                <a:gridCol w="970446"/>
                <a:gridCol w="970446"/>
                <a:gridCol w="970446"/>
                <a:gridCol w="879063"/>
              </a:tblGrid>
              <a:tr h="44317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</a:tr>
              <a:tr h="44317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  <a:tr h="43710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899592" y="548680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--------------------------------------------------------------------------------------------------------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39048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196752"/>
            <a:ext cx="4792166" cy="1916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860032" y="3356992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letadlo Jana Kašpara</a:t>
            </a:r>
            <a:endParaRPr lang="cs-CZ" sz="24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18542"/>
            <a:ext cx="2095500" cy="283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3818658"/>
            <a:ext cx="25275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Jan Kašpar</a:t>
            </a:r>
            <a:endParaRPr lang="cs-CZ" sz="2400" b="1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035202"/>
            <a:ext cx="3744416" cy="2490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51720" y="5085184"/>
            <a:ext cx="21518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Laurin</a:t>
            </a:r>
            <a:r>
              <a:rPr lang="cs-CZ" sz="2400" b="1" dirty="0" smtClean="0"/>
              <a:t> a Klement první automobil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878962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Citace: Dostupný z </a:t>
            </a:r>
            <a:r>
              <a:rPr lang="cs-CZ" sz="2000" dirty="0"/>
              <a:t>www: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cs.wikipedia.org/wiki/Soubor:Ctyrkolak.jpg</a:t>
            </a:r>
            <a:r>
              <a:rPr lang="en-US" sz="2000" dirty="0" smtClean="0">
                <a:hlinkClick r:id="rId2"/>
              </a:rPr>
              <a:t>[online]</a:t>
            </a:r>
            <a:r>
              <a:rPr lang="cs-CZ" sz="2000" dirty="0" smtClean="0">
                <a:hlinkClick r:id="rId2"/>
              </a:rPr>
              <a:t>26.5.2012,15:20</a:t>
            </a:r>
            <a:endParaRPr lang="en-US" sz="2000" dirty="0" smtClean="0"/>
          </a:p>
          <a:p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 2012-15-26</a:t>
            </a:r>
            <a:r>
              <a:rPr lang="en-US" sz="2000" dirty="0" smtClean="0"/>
              <a:t>]</a:t>
            </a:r>
            <a:r>
              <a:rPr lang="cs-CZ" sz="2000" dirty="0" smtClean="0"/>
              <a:t>, 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Soubor:Krizik.jpg</a:t>
            </a:r>
            <a:r>
              <a:rPr lang="en-US" sz="2000" dirty="0" smtClean="0"/>
              <a:t>[online]</a:t>
            </a:r>
            <a:r>
              <a:rPr lang="cs-CZ" sz="2000" dirty="0" smtClean="0"/>
              <a:t>2</a:t>
            </a:r>
            <a:r>
              <a:rPr lang="cs-CZ" sz="2000" dirty="0"/>
              <a:t>6</a:t>
            </a:r>
            <a:r>
              <a:rPr lang="cs-CZ" sz="2000" dirty="0" smtClean="0"/>
              <a:t>.5.2012,</a:t>
            </a:r>
          </a:p>
          <a:p>
            <a:r>
              <a:rPr lang="cs-CZ" sz="2000" dirty="0" smtClean="0"/>
              <a:t>15:25</a:t>
            </a:r>
            <a:r>
              <a:rPr lang="en-US" sz="2000" dirty="0" smtClean="0"/>
              <a:t>[</a:t>
            </a:r>
            <a:r>
              <a:rPr lang="cs-CZ" sz="2000" dirty="0" smtClean="0"/>
              <a:t>citace: 2012-05-26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Soubor:Krizik_Arc_lamp.jpg</a:t>
            </a:r>
            <a:r>
              <a:rPr lang="en-US" sz="2000" dirty="0" smtClean="0"/>
              <a:t>[online]</a:t>
            </a:r>
            <a:endParaRPr lang="cs-CZ" sz="2000" dirty="0"/>
          </a:p>
          <a:p>
            <a:r>
              <a:rPr lang="cs-CZ" sz="2000" dirty="0" smtClean="0"/>
              <a:t>26.5.2012,15:30,</a:t>
            </a:r>
            <a:r>
              <a:rPr lang="en-US" sz="2000" dirty="0" smtClean="0"/>
              <a:t>[</a:t>
            </a:r>
            <a:r>
              <a:rPr lang="cs-CZ" sz="2000" dirty="0" smtClean="0"/>
              <a:t>citace: 2012-05-26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cs.wikipedia.org/wiki/Soubor:Locomotive-cz-363180-2.jpg</a:t>
            </a:r>
            <a:endParaRPr lang="en-US" sz="2000" dirty="0" smtClean="0"/>
          </a:p>
          <a:p>
            <a:r>
              <a:rPr lang="en-US" sz="2000" dirty="0" smtClean="0"/>
              <a:t>[online]</a:t>
            </a:r>
            <a:r>
              <a:rPr lang="cs-CZ" sz="2000" dirty="0" smtClean="0"/>
              <a:t>26.5.2012,15:40</a:t>
            </a:r>
            <a:r>
              <a:rPr lang="en-US" sz="2000" dirty="0" smtClean="0"/>
              <a:t>[</a:t>
            </a:r>
            <a:r>
              <a:rPr lang="cs-CZ" sz="2000" dirty="0" smtClean="0"/>
              <a:t>citace: 2012-05-26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cs.wikipedia.org/wiki/Soubor:Bleriot_XI_Thulin_1.jpg</a:t>
            </a:r>
            <a:r>
              <a:rPr lang="en-US" sz="2000" dirty="0" smtClean="0"/>
              <a:t>[online]</a:t>
            </a:r>
            <a:r>
              <a:rPr lang="cs-CZ" sz="2000" dirty="0" smtClean="0"/>
              <a:t>26.5.2012,15:42,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 2012-05-26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Soubor:Jan_Kaspar.jpg</a:t>
            </a:r>
            <a:r>
              <a:rPr lang="en-US" sz="2000" dirty="0" smtClean="0"/>
              <a:t>[online]</a:t>
            </a:r>
            <a:endParaRPr lang="cs-CZ" sz="2000" dirty="0"/>
          </a:p>
          <a:p>
            <a:r>
              <a:rPr lang="cs-CZ" sz="2000" dirty="0" smtClean="0"/>
              <a:t>26.5.2012,15:50,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 2012-05-26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cs.wikipedia.org/wiki/Soubor:2007-08-cesko-153.jpg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r>
              <a:rPr lang="cs-CZ" sz="2000" dirty="0" smtClean="0"/>
              <a:t>26.5.2012,15:55</a:t>
            </a:r>
            <a:r>
              <a:rPr lang="en-US" sz="2000" dirty="0" smtClean="0"/>
              <a:t>[</a:t>
            </a:r>
            <a:r>
              <a:rPr lang="cs-CZ" sz="2000" dirty="0" smtClean="0"/>
              <a:t>citace: 2012-05-26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r>
              <a:rPr lang="cs-CZ" sz="2000" dirty="0" smtClean="0"/>
              <a:t>Řešení: </a:t>
            </a:r>
            <a:r>
              <a:rPr lang="cs-CZ" sz="2000" smtClean="0"/>
              <a:t>František Křižík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3764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335</Words>
  <Application>Microsoft Office PowerPoint</Application>
  <PresentationFormat>Předvádění na obrazovce (4:3)</PresentationFormat>
  <Paragraphs>86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11</cp:revision>
  <dcterms:created xsi:type="dcterms:W3CDTF">2012-01-13T10:14:11Z</dcterms:created>
  <dcterms:modified xsi:type="dcterms:W3CDTF">2012-05-31T15:07:53Z</dcterms:modified>
</cp:coreProperties>
</file>