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79" r:id="rId5"/>
    <p:sldId id="285" r:id="rId6"/>
    <p:sldId id="288" r:id="rId7"/>
    <p:sldId id="280" r:id="rId8"/>
    <p:sldId id="290" r:id="rId9"/>
    <p:sldId id="291" r:id="rId10"/>
    <p:sldId id="287" r:id="rId11"/>
  </p:sldIdLst>
  <p:sldSz cx="9144000" cy="6858000" type="screen4x3"/>
  <p:notesSz cx="6797675" cy="99282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009" autoAdjust="0"/>
    <p:restoredTop sz="94660"/>
  </p:normalViewPr>
  <p:slideViewPr>
    <p:cSldViewPr>
      <p:cViewPr>
        <p:scale>
          <a:sx n="63" d="100"/>
          <a:sy n="63" d="100"/>
        </p:scale>
        <p:origin x="-36" y="-2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49B740-152B-4064-83F7-8A1C80F8A857}" type="doc">
      <dgm:prSet loTypeId="urn:microsoft.com/office/officeart/2005/8/layout/hierarchy2" loCatId="hierarchy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DF595249-D1B5-452F-8E05-9D01615648FD}">
      <dgm:prSet phldrT="[Text]"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cs-CZ" sz="2000" dirty="0" smtClean="0">
              <a:latin typeface="Arial" pitchFamily="34" charset="0"/>
              <a:cs typeface="Arial" pitchFamily="34" charset="0"/>
            </a:rPr>
            <a:t>majetek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BD9AABAC-D6F4-4B31-8408-40E4A998FA65}" type="parTrans" cxnId="{7BBF10A4-2780-45E6-A828-803DBA193A7C}">
      <dgm:prSet/>
      <dgm:spPr/>
      <dgm:t>
        <a:bodyPr/>
        <a:lstStyle/>
        <a:p>
          <a:endParaRPr lang="cs-CZ"/>
        </a:p>
      </dgm:t>
    </dgm:pt>
    <dgm:pt modelId="{5C472F53-09A9-4C24-8013-516DBDE8CCD8}" type="sibTrans" cxnId="{7BBF10A4-2780-45E6-A828-803DBA193A7C}">
      <dgm:prSet/>
      <dgm:spPr/>
      <dgm:t>
        <a:bodyPr/>
        <a:lstStyle/>
        <a:p>
          <a:endParaRPr lang="cs-CZ"/>
        </a:p>
      </dgm:t>
    </dgm:pt>
    <dgm:pt modelId="{8CE86EF3-0521-47E2-A456-C5A6D4D7DC9A}">
      <dgm:prSet phldrT="[Text]" custT="1"/>
      <dgm:spPr>
        <a:solidFill>
          <a:schemeClr val="bg2"/>
        </a:solidFill>
      </dgm:spPr>
      <dgm:t>
        <a:bodyPr/>
        <a:lstStyle/>
        <a:p>
          <a:r>
            <a:rPr lang="cs-CZ" sz="2000" dirty="0" smtClean="0">
              <a:latin typeface="Arial" pitchFamily="34" charset="0"/>
              <a:cs typeface="Arial" pitchFamily="34" charset="0"/>
            </a:rPr>
            <a:t>investiční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EB5EF5B9-E46C-43A6-B19E-71B3D066A202}" type="parTrans" cxnId="{E5C230A9-3203-4E3C-90CB-BE8AF62D1158}">
      <dgm:prSet/>
      <dgm:spPr/>
      <dgm:t>
        <a:bodyPr/>
        <a:lstStyle/>
        <a:p>
          <a:endParaRPr lang="cs-CZ"/>
        </a:p>
      </dgm:t>
    </dgm:pt>
    <dgm:pt modelId="{A5E451C9-A4CC-4987-8F9A-1843D75C6912}" type="sibTrans" cxnId="{E5C230A9-3203-4E3C-90CB-BE8AF62D1158}">
      <dgm:prSet/>
      <dgm:spPr/>
      <dgm:t>
        <a:bodyPr/>
        <a:lstStyle/>
        <a:p>
          <a:endParaRPr lang="cs-CZ"/>
        </a:p>
      </dgm:t>
    </dgm:pt>
    <dgm:pt modelId="{B6AF4BFD-B9AF-4DD6-9E3E-7D4694AB7802}">
      <dgm:prSet phldrT="[Text]" custT="1"/>
      <dgm:spPr>
        <a:solidFill>
          <a:schemeClr val="bg2">
            <a:lumMod val="60000"/>
            <a:lumOff val="40000"/>
          </a:schemeClr>
        </a:solidFill>
      </dgm:spPr>
      <dgm:t>
        <a:bodyPr/>
        <a:lstStyle/>
        <a:p>
          <a:r>
            <a:rPr lang="cs-CZ" sz="2000" dirty="0" smtClean="0">
              <a:latin typeface="Arial" pitchFamily="34" charset="0"/>
              <a:cs typeface="Arial" pitchFamily="34" charset="0"/>
            </a:rPr>
            <a:t>hmotný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B2D9A7F1-D1E2-4750-9B2A-0CED4EFEF083}" type="parTrans" cxnId="{1D6E3A97-9B9C-44A7-85A0-F15328B06CBC}">
      <dgm:prSet/>
      <dgm:spPr/>
      <dgm:t>
        <a:bodyPr/>
        <a:lstStyle/>
        <a:p>
          <a:endParaRPr lang="cs-CZ"/>
        </a:p>
      </dgm:t>
    </dgm:pt>
    <dgm:pt modelId="{22B7F759-4930-420F-B9D5-C6016E60E63F}" type="sibTrans" cxnId="{1D6E3A97-9B9C-44A7-85A0-F15328B06CBC}">
      <dgm:prSet/>
      <dgm:spPr/>
      <dgm:t>
        <a:bodyPr/>
        <a:lstStyle/>
        <a:p>
          <a:endParaRPr lang="cs-CZ"/>
        </a:p>
      </dgm:t>
    </dgm:pt>
    <dgm:pt modelId="{A1858983-3189-42A1-88FB-ED3F9B16A1F2}">
      <dgm:prSet phldrT="[Text]" custT="1"/>
      <dgm:spPr>
        <a:solidFill>
          <a:schemeClr val="bg2">
            <a:lumMod val="60000"/>
            <a:lumOff val="40000"/>
          </a:schemeClr>
        </a:solidFill>
      </dgm:spPr>
      <dgm:t>
        <a:bodyPr/>
        <a:lstStyle/>
        <a:p>
          <a:r>
            <a:rPr lang="cs-CZ" sz="2000" dirty="0" smtClean="0">
              <a:latin typeface="Arial" pitchFamily="34" charset="0"/>
              <a:cs typeface="Arial" pitchFamily="34" charset="0"/>
            </a:rPr>
            <a:t>finanční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D0E24A90-219A-48D1-AF7B-4D73763004F5}" type="parTrans" cxnId="{334343EE-6FC0-4089-BE32-B7F049D7C745}">
      <dgm:prSet/>
      <dgm:spPr/>
      <dgm:t>
        <a:bodyPr/>
        <a:lstStyle/>
        <a:p>
          <a:endParaRPr lang="cs-CZ"/>
        </a:p>
      </dgm:t>
    </dgm:pt>
    <dgm:pt modelId="{F43702A1-362F-44CE-B4DA-9B2BB23CF56B}" type="sibTrans" cxnId="{334343EE-6FC0-4089-BE32-B7F049D7C745}">
      <dgm:prSet/>
      <dgm:spPr/>
      <dgm:t>
        <a:bodyPr/>
        <a:lstStyle/>
        <a:p>
          <a:endParaRPr lang="cs-CZ"/>
        </a:p>
      </dgm:t>
    </dgm:pt>
    <dgm:pt modelId="{DB80014D-490D-4BFC-808A-0FDDADA9604D}">
      <dgm:prSet phldrT="[Text]" custT="1"/>
      <dgm:spPr>
        <a:solidFill>
          <a:schemeClr val="bg2"/>
        </a:solidFill>
      </dgm:spPr>
      <dgm:t>
        <a:bodyPr/>
        <a:lstStyle/>
        <a:p>
          <a:r>
            <a:rPr lang="cs-CZ" sz="2000" dirty="0" smtClean="0">
              <a:latin typeface="Arial" pitchFamily="34" charset="0"/>
              <a:cs typeface="Arial" pitchFamily="34" charset="0"/>
            </a:rPr>
            <a:t>oběžný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7DE7580F-E35A-4FFC-8B53-4569D6F6C604}" type="parTrans" cxnId="{2C5E3ABD-9720-48C2-BF93-43EE7ECFFB60}">
      <dgm:prSet/>
      <dgm:spPr/>
      <dgm:t>
        <a:bodyPr/>
        <a:lstStyle/>
        <a:p>
          <a:endParaRPr lang="cs-CZ"/>
        </a:p>
      </dgm:t>
    </dgm:pt>
    <dgm:pt modelId="{9FB6B8DD-CDF3-4F89-9B84-5E35E4A57D2D}" type="sibTrans" cxnId="{2C5E3ABD-9720-48C2-BF93-43EE7ECFFB60}">
      <dgm:prSet/>
      <dgm:spPr/>
      <dgm:t>
        <a:bodyPr/>
        <a:lstStyle/>
        <a:p>
          <a:endParaRPr lang="cs-CZ"/>
        </a:p>
      </dgm:t>
    </dgm:pt>
    <dgm:pt modelId="{A2E056E1-EBF1-4D70-B799-EABA95DD3E6F}">
      <dgm:prSet phldrT="[Text]" custT="1"/>
      <dgm:spPr>
        <a:solidFill>
          <a:schemeClr val="bg2">
            <a:lumMod val="60000"/>
            <a:lumOff val="40000"/>
          </a:schemeClr>
        </a:solidFill>
      </dgm:spPr>
      <dgm:t>
        <a:bodyPr/>
        <a:lstStyle/>
        <a:p>
          <a:r>
            <a:rPr lang="cs-CZ" sz="2000" dirty="0" smtClean="0">
              <a:latin typeface="Arial" pitchFamily="34" charset="0"/>
              <a:cs typeface="Arial" pitchFamily="34" charset="0"/>
            </a:rPr>
            <a:t>věcný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CDF5889D-6F6B-43A4-9839-F988E3B4040E}" type="parTrans" cxnId="{A1697579-4E7F-4A4E-9E06-DD97616406B8}">
      <dgm:prSet/>
      <dgm:spPr/>
      <dgm:t>
        <a:bodyPr/>
        <a:lstStyle/>
        <a:p>
          <a:endParaRPr lang="cs-CZ"/>
        </a:p>
      </dgm:t>
    </dgm:pt>
    <dgm:pt modelId="{B5F534D9-908C-40FA-9E04-4CC874D70128}" type="sibTrans" cxnId="{A1697579-4E7F-4A4E-9E06-DD97616406B8}">
      <dgm:prSet/>
      <dgm:spPr/>
      <dgm:t>
        <a:bodyPr/>
        <a:lstStyle/>
        <a:p>
          <a:endParaRPr lang="cs-CZ"/>
        </a:p>
      </dgm:t>
    </dgm:pt>
    <dgm:pt modelId="{9EF7991D-A0D1-4E79-A20C-D3E82067A0A3}">
      <dgm:prSet phldrT="[Text]" custT="1"/>
      <dgm:spPr>
        <a:solidFill>
          <a:schemeClr val="bg2">
            <a:lumMod val="60000"/>
            <a:lumOff val="40000"/>
          </a:schemeClr>
        </a:solidFill>
      </dgm:spPr>
      <dgm:t>
        <a:bodyPr/>
        <a:lstStyle/>
        <a:p>
          <a:r>
            <a:rPr lang="cs-CZ" sz="2000" dirty="0" smtClean="0">
              <a:latin typeface="Arial" pitchFamily="34" charset="0"/>
              <a:cs typeface="Arial" pitchFamily="34" charset="0"/>
            </a:rPr>
            <a:t>nehmotný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4F25616A-C84A-4767-9672-3DC15004159D}" type="parTrans" cxnId="{68C93EEE-6D31-4DF1-ADC1-0297E069BB3A}">
      <dgm:prSet/>
      <dgm:spPr/>
      <dgm:t>
        <a:bodyPr/>
        <a:lstStyle/>
        <a:p>
          <a:endParaRPr lang="cs-CZ"/>
        </a:p>
      </dgm:t>
    </dgm:pt>
    <dgm:pt modelId="{6E85C5E8-A73E-45B0-8454-83BA01A1D1AC}" type="sibTrans" cxnId="{68C93EEE-6D31-4DF1-ADC1-0297E069BB3A}">
      <dgm:prSet/>
      <dgm:spPr/>
      <dgm:t>
        <a:bodyPr/>
        <a:lstStyle/>
        <a:p>
          <a:endParaRPr lang="cs-CZ"/>
        </a:p>
      </dgm:t>
    </dgm:pt>
    <dgm:pt modelId="{CDFFA742-26D9-4800-A68B-71BD8CA72B63}">
      <dgm:prSet phldrT="[Text]" custT="1"/>
      <dgm:spPr>
        <a:solidFill>
          <a:schemeClr val="bg2">
            <a:lumMod val="20000"/>
            <a:lumOff val="80000"/>
          </a:schemeClr>
        </a:solidFill>
      </dgm:spPr>
      <dgm:t>
        <a:bodyPr/>
        <a:lstStyle/>
        <a:p>
          <a:r>
            <a:rPr lang="cs-CZ" sz="2000" dirty="0" smtClean="0">
              <a:latin typeface="Arial" pitchFamily="34" charset="0"/>
              <a:cs typeface="Arial" pitchFamily="34" charset="0"/>
            </a:rPr>
            <a:t>movitý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CFA7EC23-3DAC-4E2E-889C-C782BE0EC250}" type="parTrans" cxnId="{B096D29A-C053-4605-A43D-C1292331B79B}">
      <dgm:prSet/>
      <dgm:spPr/>
      <dgm:t>
        <a:bodyPr/>
        <a:lstStyle/>
        <a:p>
          <a:endParaRPr lang="cs-CZ"/>
        </a:p>
      </dgm:t>
    </dgm:pt>
    <dgm:pt modelId="{42372ED8-C669-4A2D-8BB1-C7833DF25FDD}" type="sibTrans" cxnId="{B096D29A-C053-4605-A43D-C1292331B79B}">
      <dgm:prSet/>
      <dgm:spPr/>
      <dgm:t>
        <a:bodyPr/>
        <a:lstStyle/>
        <a:p>
          <a:endParaRPr lang="cs-CZ"/>
        </a:p>
      </dgm:t>
    </dgm:pt>
    <dgm:pt modelId="{6B3D8CC8-1869-423E-A9E6-74F2F1537B45}">
      <dgm:prSet phldrT="[Text]" custT="1"/>
      <dgm:spPr>
        <a:solidFill>
          <a:schemeClr val="bg2">
            <a:lumMod val="20000"/>
            <a:lumOff val="80000"/>
          </a:schemeClr>
        </a:solidFill>
      </dgm:spPr>
      <dgm:t>
        <a:bodyPr/>
        <a:lstStyle/>
        <a:p>
          <a:r>
            <a:rPr lang="cs-CZ" sz="2000" dirty="0" smtClean="0">
              <a:latin typeface="Arial" pitchFamily="34" charset="0"/>
              <a:cs typeface="Arial" pitchFamily="34" charset="0"/>
            </a:rPr>
            <a:t>nemovitý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261ECF93-87B7-47FB-BE4F-2B6A306536D4}" type="parTrans" cxnId="{8C57B1B0-847B-460C-A1F7-68138D4ECDD8}">
      <dgm:prSet/>
      <dgm:spPr/>
      <dgm:t>
        <a:bodyPr/>
        <a:lstStyle/>
        <a:p>
          <a:endParaRPr lang="cs-CZ"/>
        </a:p>
      </dgm:t>
    </dgm:pt>
    <dgm:pt modelId="{5282ACE4-7255-49E8-9343-96ACA303F431}" type="sibTrans" cxnId="{8C57B1B0-847B-460C-A1F7-68138D4ECDD8}">
      <dgm:prSet/>
      <dgm:spPr/>
      <dgm:t>
        <a:bodyPr/>
        <a:lstStyle/>
        <a:p>
          <a:endParaRPr lang="cs-CZ"/>
        </a:p>
      </dgm:t>
    </dgm:pt>
    <dgm:pt modelId="{47F65DE5-84EF-4248-9332-109DA4378A80}">
      <dgm:prSet phldrT="[Text]" custT="1"/>
      <dgm:spPr>
        <a:solidFill>
          <a:schemeClr val="bg2">
            <a:lumMod val="60000"/>
            <a:lumOff val="40000"/>
          </a:schemeClr>
        </a:solidFill>
      </dgm:spPr>
      <dgm:t>
        <a:bodyPr/>
        <a:lstStyle/>
        <a:p>
          <a:r>
            <a:rPr lang="cs-CZ" sz="2000" dirty="0" smtClean="0">
              <a:latin typeface="Arial" pitchFamily="34" charset="0"/>
              <a:cs typeface="Arial" pitchFamily="34" charset="0"/>
            </a:rPr>
            <a:t>peněžní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EBD36EF1-A79F-4FB8-9134-5C2B0C457356}" type="parTrans" cxnId="{8AC0CC3E-6EA7-4239-AB1A-9DC90566F035}">
      <dgm:prSet/>
      <dgm:spPr/>
      <dgm:t>
        <a:bodyPr/>
        <a:lstStyle/>
        <a:p>
          <a:endParaRPr lang="cs-CZ"/>
        </a:p>
      </dgm:t>
    </dgm:pt>
    <dgm:pt modelId="{0D2FF66C-8E1E-498E-9FD0-CD4326099EFF}" type="sibTrans" cxnId="{8AC0CC3E-6EA7-4239-AB1A-9DC90566F035}">
      <dgm:prSet/>
      <dgm:spPr/>
      <dgm:t>
        <a:bodyPr/>
        <a:lstStyle/>
        <a:p>
          <a:endParaRPr lang="cs-CZ"/>
        </a:p>
      </dgm:t>
    </dgm:pt>
    <dgm:pt modelId="{09A8DDB6-57E9-4610-BB0E-AB4A3844FB60}">
      <dgm:prSet phldrT="[Text]" custT="1"/>
      <dgm:spPr>
        <a:solidFill>
          <a:schemeClr val="bg2">
            <a:lumMod val="20000"/>
            <a:lumOff val="80000"/>
          </a:schemeClr>
        </a:solidFill>
      </dgm:spPr>
      <dgm:t>
        <a:bodyPr/>
        <a:lstStyle/>
        <a:p>
          <a:r>
            <a:rPr lang="cs-CZ" sz="2000" dirty="0" smtClean="0">
              <a:latin typeface="Arial" pitchFamily="34" charset="0"/>
              <a:cs typeface="Arial" pitchFamily="34" charset="0"/>
            </a:rPr>
            <a:t>zásoby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28E48658-0350-457A-8796-F298CBA01C2C}" type="parTrans" cxnId="{9EC483A0-6592-4BFC-A0AC-806781516C3C}">
      <dgm:prSet/>
      <dgm:spPr/>
      <dgm:t>
        <a:bodyPr/>
        <a:lstStyle/>
        <a:p>
          <a:endParaRPr lang="cs-CZ"/>
        </a:p>
      </dgm:t>
    </dgm:pt>
    <dgm:pt modelId="{1038E353-1296-475E-BCB5-D8DF0818F418}" type="sibTrans" cxnId="{9EC483A0-6592-4BFC-A0AC-806781516C3C}">
      <dgm:prSet/>
      <dgm:spPr/>
      <dgm:t>
        <a:bodyPr/>
        <a:lstStyle/>
        <a:p>
          <a:endParaRPr lang="cs-CZ"/>
        </a:p>
      </dgm:t>
    </dgm:pt>
    <dgm:pt modelId="{EBAACE0C-A193-4F2F-A307-8B3009441061}">
      <dgm:prSet phldrT="[Text]" custT="1"/>
      <dgm:spPr>
        <a:solidFill>
          <a:schemeClr val="bg2">
            <a:lumMod val="20000"/>
            <a:lumOff val="80000"/>
          </a:schemeClr>
        </a:solidFill>
      </dgm:spPr>
      <dgm:t>
        <a:bodyPr/>
        <a:lstStyle/>
        <a:p>
          <a:r>
            <a:rPr lang="cs-CZ" sz="2000" dirty="0" smtClean="0">
              <a:latin typeface="Arial" pitchFamily="34" charset="0"/>
              <a:cs typeface="Arial" pitchFamily="34" charset="0"/>
            </a:rPr>
            <a:t>peníze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83C7EFF8-0B0B-4A3B-B2DF-35B5A25ED293}" type="parTrans" cxnId="{E0679B5B-C45E-4BC4-B580-CFEAF59493FB}">
      <dgm:prSet/>
      <dgm:spPr/>
      <dgm:t>
        <a:bodyPr/>
        <a:lstStyle/>
        <a:p>
          <a:endParaRPr lang="cs-CZ"/>
        </a:p>
      </dgm:t>
    </dgm:pt>
    <dgm:pt modelId="{90DEFE2C-0D14-49D5-A8B2-095635C22F3B}" type="sibTrans" cxnId="{E0679B5B-C45E-4BC4-B580-CFEAF59493FB}">
      <dgm:prSet/>
      <dgm:spPr/>
      <dgm:t>
        <a:bodyPr/>
        <a:lstStyle/>
        <a:p>
          <a:endParaRPr lang="cs-CZ"/>
        </a:p>
      </dgm:t>
    </dgm:pt>
    <dgm:pt modelId="{8E8C0CD1-FD3A-434A-9F85-6765965C0033}">
      <dgm:prSet phldrT="[Text]" custT="1"/>
      <dgm:spPr>
        <a:solidFill>
          <a:schemeClr val="bg2">
            <a:lumMod val="20000"/>
            <a:lumOff val="80000"/>
          </a:schemeClr>
        </a:solidFill>
      </dgm:spPr>
      <dgm:t>
        <a:bodyPr/>
        <a:lstStyle/>
        <a:p>
          <a:r>
            <a:rPr lang="cs-CZ" sz="2000" dirty="0" smtClean="0">
              <a:latin typeface="Arial" pitchFamily="34" charset="0"/>
              <a:cs typeface="Arial" pitchFamily="34" charset="0"/>
            </a:rPr>
            <a:t>pohledávky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29C58D1D-D2CC-425E-81E6-B87177348146}" type="parTrans" cxnId="{DCEA34FC-C4A1-49F3-84FF-4EF6CC38FEBC}">
      <dgm:prSet/>
      <dgm:spPr/>
      <dgm:t>
        <a:bodyPr/>
        <a:lstStyle/>
        <a:p>
          <a:endParaRPr lang="cs-CZ"/>
        </a:p>
      </dgm:t>
    </dgm:pt>
    <dgm:pt modelId="{035177CC-4004-4A47-AB53-BC012CBE437E}" type="sibTrans" cxnId="{DCEA34FC-C4A1-49F3-84FF-4EF6CC38FEBC}">
      <dgm:prSet/>
      <dgm:spPr/>
      <dgm:t>
        <a:bodyPr/>
        <a:lstStyle/>
        <a:p>
          <a:endParaRPr lang="cs-CZ"/>
        </a:p>
      </dgm:t>
    </dgm:pt>
    <dgm:pt modelId="{6C2F0DE7-B3AD-4A47-B52E-D674B8BEB306}">
      <dgm:prSet phldrT="[Text]" custT="1"/>
      <dgm:spPr>
        <a:solidFill>
          <a:schemeClr val="bg2">
            <a:lumMod val="20000"/>
            <a:lumOff val="80000"/>
          </a:schemeClr>
        </a:solidFill>
      </dgm:spPr>
      <dgm:t>
        <a:bodyPr/>
        <a:lstStyle/>
        <a:p>
          <a:r>
            <a:rPr lang="cs-CZ" sz="2000" dirty="0" smtClean="0">
              <a:latin typeface="Arial" pitchFamily="34" charset="0"/>
              <a:cs typeface="Arial" pitchFamily="34" charset="0"/>
            </a:rPr>
            <a:t>cenné papíry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CB8768BF-726D-45D7-B7B8-82BB2A8FA784}" type="parTrans" cxnId="{A18CB292-3586-4443-AE9D-29081A85D066}">
      <dgm:prSet/>
      <dgm:spPr/>
      <dgm:t>
        <a:bodyPr/>
        <a:lstStyle/>
        <a:p>
          <a:endParaRPr lang="cs-CZ"/>
        </a:p>
      </dgm:t>
    </dgm:pt>
    <dgm:pt modelId="{BF3CCB7A-977F-421C-B9CB-3966E86F65FB}" type="sibTrans" cxnId="{A18CB292-3586-4443-AE9D-29081A85D066}">
      <dgm:prSet/>
      <dgm:spPr/>
      <dgm:t>
        <a:bodyPr/>
        <a:lstStyle/>
        <a:p>
          <a:endParaRPr lang="cs-CZ"/>
        </a:p>
      </dgm:t>
    </dgm:pt>
    <dgm:pt modelId="{FC8D185E-1BD1-4EAB-8B7E-5A08DD7658B9}" type="pres">
      <dgm:prSet presAssocID="{3149B740-152B-4064-83F7-8A1C80F8A857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D868BAE-DFE7-4763-A1DC-FC2D9787546D}" type="pres">
      <dgm:prSet presAssocID="{DF595249-D1B5-452F-8E05-9D01615648FD}" presName="root1" presStyleCnt="0"/>
      <dgm:spPr/>
    </dgm:pt>
    <dgm:pt modelId="{201C67F8-7FA8-4E6B-8CD7-EE589E7F1D18}" type="pres">
      <dgm:prSet presAssocID="{DF595249-D1B5-452F-8E05-9D01615648FD}" presName="LevelOneTextNode" presStyleLbl="node0" presStyleIdx="0" presStyleCnt="1" custScaleX="122951" custLinFactNeighborX="-47546" custLinFactNeighborY="-38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451C127-17B9-4E02-8367-7D52CE525626}" type="pres">
      <dgm:prSet presAssocID="{DF595249-D1B5-452F-8E05-9D01615648FD}" presName="level2hierChild" presStyleCnt="0"/>
      <dgm:spPr/>
    </dgm:pt>
    <dgm:pt modelId="{F7DA21E1-A54B-4397-99E0-72F67F3CCF1E}" type="pres">
      <dgm:prSet presAssocID="{EB5EF5B9-E46C-43A6-B19E-71B3D066A202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F1E9D09F-D02A-4EFE-A726-BCAE3729ACE9}" type="pres">
      <dgm:prSet presAssocID="{EB5EF5B9-E46C-43A6-B19E-71B3D066A202}" presName="connTx" presStyleLbl="parChTrans1D2" presStyleIdx="0" presStyleCnt="2"/>
      <dgm:spPr/>
      <dgm:t>
        <a:bodyPr/>
        <a:lstStyle/>
        <a:p>
          <a:endParaRPr lang="cs-CZ"/>
        </a:p>
      </dgm:t>
    </dgm:pt>
    <dgm:pt modelId="{F52D9D11-73C2-4EDE-9F3B-C4D6B7ADFA80}" type="pres">
      <dgm:prSet presAssocID="{8CE86EF3-0521-47E2-A456-C5A6D4D7DC9A}" presName="root2" presStyleCnt="0"/>
      <dgm:spPr/>
    </dgm:pt>
    <dgm:pt modelId="{4286AACD-C4AB-4011-A632-EC572552BCB8}" type="pres">
      <dgm:prSet presAssocID="{8CE86EF3-0521-47E2-A456-C5A6D4D7DC9A}" presName="LevelTwoTextNode" presStyleLbl="node2" presStyleIdx="0" presStyleCnt="2" custScaleX="137815" custLinFactNeighborX="-16266" custLinFactNeighborY="-53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E6A4E7F-1BFD-469A-8A7E-490BB6C5E540}" type="pres">
      <dgm:prSet presAssocID="{8CE86EF3-0521-47E2-A456-C5A6D4D7DC9A}" presName="level3hierChild" presStyleCnt="0"/>
      <dgm:spPr/>
    </dgm:pt>
    <dgm:pt modelId="{140DEB42-83A5-4342-9A99-A72856AFC4A8}" type="pres">
      <dgm:prSet presAssocID="{B2D9A7F1-D1E2-4750-9B2A-0CED4EFEF083}" presName="conn2-1" presStyleLbl="parChTrans1D3" presStyleIdx="0" presStyleCnt="5"/>
      <dgm:spPr/>
      <dgm:t>
        <a:bodyPr/>
        <a:lstStyle/>
        <a:p>
          <a:endParaRPr lang="cs-CZ"/>
        </a:p>
      </dgm:t>
    </dgm:pt>
    <dgm:pt modelId="{8AD29DC2-09E9-4FC7-AB56-D50865B04491}" type="pres">
      <dgm:prSet presAssocID="{B2D9A7F1-D1E2-4750-9B2A-0CED4EFEF083}" presName="connTx" presStyleLbl="parChTrans1D3" presStyleIdx="0" presStyleCnt="5"/>
      <dgm:spPr/>
      <dgm:t>
        <a:bodyPr/>
        <a:lstStyle/>
        <a:p>
          <a:endParaRPr lang="cs-CZ"/>
        </a:p>
      </dgm:t>
    </dgm:pt>
    <dgm:pt modelId="{C63D4CEE-0D0F-4FE6-B304-C16DA3964A04}" type="pres">
      <dgm:prSet presAssocID="{B6AF4BFD-B9AF-4DD6-9E3E-7D4694AB7802}" presName="root2" presStyleCnt="0"/>
      <dgm:spPr/>
    </dgm:pt>
    <dgm:pt modelId="{FC771DA7-E110-48E1-ABF5-A87BF0AF8E7E}" type="pres">
      <dgm:prSet presAssocID="{B6AF4BFD-B9AF-4DD6-9E3E-7D4694AB7802}" presName="LevelTwoTextNode" presStyleLbl="node3" presStyleIdx="0" presStyleCnt="5" custScaleX="126669" custLinFactNeighborX="7344" custLinFactNeighborY="-63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59537C0-EBAA-4111-9056-D5AD1ACA535B}" type="pres">
      <dgm:prSet presAssocID="{B6AF4BFD-B9AF-4DD6-9E3E-7D4694AB7802}" presName="level3hierChild" presStyleCnt="0"/>
      <dgm:spPr/>
    </dgm:pt>
    <dgm:pt modelId="{5710D235-BF98-4DAA-8975-91FAB4F5C19E}" type="pres">
      <dgm:prSet presAssocID="{CFA7EC23-3DAC-4E2E-889C-C782BE0EC250}" presName="conn2-1" presStyleLbl="parChTrans1D4" presStyleIdx="0" presStyleCnt="6"/>
      <dgm:spPr/>
      <dgm:t>
        <a:bodyPr/>
        <a:lstStyle/>
        <a:p>
          <a:endParaRPr lang="cs-CZ"/>
        </a:p>
      </dgm:t>
    </dgm:pt>
    <dgm:pt modelId="{97A8C172-39B9-43E8-BCA0-A4F4582B0AB3}" type="pres">
      <dgm:prSet presAssocID="{CFA7EC23-3DAC-4E2E-889C-C782BE0EC250}" presName="connTx" presStyleLbl="parChTrans1D4" presStyleIdx="0" presStyleCnt="6"/>
      <dgm:spPr/>
      <dgm:t>
        <a:bodyPr/>
        <a:lstStyle/>
        <a:p>
          <a:endParaRPr lang="cs-CZ"/>
        </a:p>
      </dgm:t>
    </dgm:pt>
    <dgm:pt modelId="{74BC5815-C7F7-4EAB-948A-BFBFBE42E2F6}" type="pres">
      <dgm:prSet presAssocID="{CDFFA742-26D9-4800-A68B-71BD8CA72B63}" presName="root2" presStyleCnt="0"/>
      <dgm:spPr/>
    </dgm:pt>
    <dgm:pt modelId="{D568C015-FFB1-45F0-BE45-7E1B6D176445}" type="pres">
      <dgm:prSet presAssocID="{CDFFA742-26D9-4800-A68B-71BD8CA72B63}" presName="LevelTwoTextNode" presStyleLbl="node4" presStyleIdx="0" presStyleCnt="6" custScaleX="157884" custLinFactNeighborX="27545" custLinFactNeighborY="-68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36DE39B-0689-4F5A-983A-6ECC4F22548D}" type="pres">
      <dgm:prSet presAssocID="{CDFFA742-26D9-4800-A68B-71BD8CA72B63}" presName="level3hierChild" presStyleCnt="0"/>
      <dgm:spPr/>
    </dgm:pt>
    <dgm:pt modelId="{86945768-187F-4CF8-854F-A28B810D4445}" type="pres">
      <dgm:prSet presAssocID="{261ECF93-87B7-47FB-BE4F-2B6A306536D4}" presName="conn2-1" presStyleLbl="parChTrans1D4" presStyleIdx="1" presStyleCnt="6"/>
      <dgm:spPr/>
      <dgm:t>
        <a:bodyPr/>
        <a:lstStyle/>
        <a:p>
          <a:endParaRPr lang="cs-CZ"/>
        </a:p>
      </dgm:t>
    </dgm:pt>
    <dgm:pt modelId="{59745115-ED8F-4688-B89F-EE72E03C7984}" type="pres">
      <dgm:prSet presAssocID="{261ECF93-87B7-47FB-BE4F-2B6A306536D4}" presName="connTx" presStyleLbl="parChTrans1D4" presStyleIdx="1" presStyleCnt="6"/>
      <dgm:spPr/>
      <dgm:t>
        <a:bodyPr/>
        <a:lstStyle/>
        <a:p>
          <a:endParaRPr lang="cs-CZ"/>
        </a:p>
      </dgm:t>
    </dgm:pt>
    <dgm:pt modelId="{8DCF2AAB-6B09-4DFB-A1D4-2CB11F002D33}" type="pres">
      <dgm:prSet presAssocID="{6B3D8CC8-1869-423E-A9E6-74F2F1537B45}" presName="root2" presStyleCnt="0"/>
      <dgm:spPr/>
    </dgm:pt>
    <dgm:pt modelId="{3A89DBD3-8B4E-43F5-A61B-17D7F519B580}" type="pres">
      <dgm:prSet presAssocID="{6B3D8CC8-1869-423E-A9E6-74F2F1537B45}" presName="LevelTwoTextNode" presStyleLbl="node4" presStyleIdx="1" presStyleCnt="6" custScaleX="160010" custLinFactNeighborX="27545" custLinFactNeighborY="-58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FBBF9AC-327F-41D8-8EF9-5C1D15936DF9}" type="pres">
      <dgm:prSet presAssocID="{6B3D8CC8-1869-423E-A9E6-74F2F1537B45}" presName="level3hierChild" presStyleCnt="0"/>
      <dgm:spPr/>
    </dgm:pt>
    <dgm:pt modelId="{EDF46484-6BA0-49C3-B721-757A4F2ABD1E}" type="pres">
      <dgm:prSet presAssocID="{4F25616A-C84A-4767-9672-3DC15004159D}" presName="conn2-1" presStyleLbl="parChTrans1D3" presStyleIdx="1" presStyleCnt="5"/>
      <dgm:spPr/>
      <dgm:t>
        <a:bodyPr/>
        <a:lstStyle/>
        <a:p>
          <a:endParaRPr lang="cs-CZ"/>
        </a:p>
      </dgm:t>
    </dgm:pt>
    <dgm:pt modelId="{B2973079-AF4E-4B4B-A6F2-BB2CFA0F7E05}" type="pres">
      <dgm:prSet presAssocID="{4F25616A-C84A-4767-9672-3DC15004159D}" presName="connTx" presStyleLbl="parChTrans1D3" presStyleIdx="1" presStyleCnt="5"/>
      <dgm:spPr/>
      <dgm:t>
        <a:bodyPr/>
        <a:lstStyle/>
        <a:p>
          <a:endParaRPr lang="cs-CZ"/>
        </a:p>
      </dgm:t>
    </dgm:pt>
    <dgm:pt modelId="{E2B454FD-EDD5-4E19-90EA-4035CA38B447}" type="pres">
      <dgm:prSet presAssocID="{9EF7991D-A0D1-4E79-A20C-D3E82067A0A3}" presName="root2" presStyleCnt="0"/>
      <dgm:spPr/>
    </dgm:pt>
    <dgm:pt modelId="{6A73EBA4-F765-4501-B5E7-CCF9D2BAE9CF}" type="pres">
      <dgm:prSet presAssocID="{9EF7991D-A0D1-4E79-A20C-D3E82067A0A3}" presName="LevelTwoTextNode" presStyleLbl="node3" presStyleIdx="1" presStyleCnt="5" custScaleX="126669" custLinFactNeighborX="7344" custLinFactNeighborY="-53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E88AA2C-7324-4335-B462-51A4FFB867A3}" type="pres">
      <dgm:prSet presAssocID="{9EF7991D-A0D1-4E79-A20C-D3E82067A0A3}" presName="level3hierChild" presStyleCnt="0"/>
      <dgm:spPr/>
    </dgm:pt>
    <dgm:pt modelId="{D92B866C-CE0F-4907-8F88-7B66F877A369}" type="pres">
      <dgm:prSet presAssocID="{D0E24A90-219A-48D1-AF7B-4D73763004F5}" presName="conn2-1" presStyleLbl="parChTrans1D3" presStyleIdx="2" presStyleCnt="5"/>
      <dgm:spPr/>
      <dgm:t>
        <a:bodyPr/>
        <a:lstStyle/>
        <a:p>
          <a:endParaRPr lang="cs-CZ"/>
        </a:p>
      </dgm:t>
    </dgm:pt>
    <dgm:pt modelId="{F95D6B8E-3516-4971-A01E-659B6B4DBC83}" type="pres">
      <dgm:prSet presAssocID="{D0E24A90-219A-48D1-AF7B-4D73763004F5}" presName="connTx" presStyleLbl="parChTrans1D3" presStyleIdx="2" presStyleCnt="5"/>
      <dgm:spPr/>
      <dgm:t>
        <a:bodyPr/>
        <a:lstStyle/>
        <a:p>
          <a:endParaRPr lang="cs-CZ"/>
        </a:p>
      </dgm:t>
    </dgm:pt>
    <dgm:pt modelId="{4F0596F0-126C-4084-845E-F1B4606FB3BB}" type="pres">
      <dgm:prSet presAssocID="{A1858983-3189-42A1-88FB-ED3F9B16A1F2}" presName="root2" presStyleCnt="0"/>
      <dgm:spPr/>
    </dgm:pt>
    <dgm:pt modelId="{1BA18E38-D62A-4810-AB6D-5B24F62D5DEC}" type="pres">
      <dgm:prSet presAssocID="{A1858983-3189-42A1-88FB-ED3F9B16A1F2}" presName="LevelTwoTextNode" presStyleLbl="node3" presStyleIdx="2" presStyleCnt="5" custScaleX="126669" custLinFactNeighborX="7344" custLinFactNeighborY="-43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8C9C616-743C-44BF-926D-205FC4763E12}" type="pres">
      <dgm:prSet presAssocID="{A1858983-3189-42A1-88FB-ED3F9B16A1F2}" presName="level3hierChild" presStyleCnt="0"/>
      <dgm:spPr/>
    </dgm:pt>
    <dgm:pt modelId="{60FFDB4B-EEB9-47A8-B850-D449C72CA45F}" type="pres">
      <dgm:prSet presAssocID="{7DE7580F-E35A-4FFC-8B53-4569D6F6C604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F9ACB9B3-C441-4E4F-8184-698D78F9B506}" type="pres">
      <dgm:prSet presAssocID="{7DE7580F-E35A-4FFC-8B53-4569D6F6C604}" presName="connTx" presStyleLbl="parChTrans1D2" presStyleIdx="1" presStyleCnt="2"/>
      <dgm:spPr/>
      <dgm:t>
        <a:bodyPr/>
        <a:lstStyle/>
        <a:p>
          <a:endParaRPr lang="cs-CZ"/>
        </a:p>
      </dgm:t>
    </dgm:pt>
    <dgm:pt modelId="{D4A8DC6C-9638-427C-B0CD-1BCC40AF4618}" type="pres">
      <dgm:prSet presAssocID="{DB80014D-490D-4BFC-808A-0FDDADA9604D}" presName="root2" presStyleCnt="0"/>
      <dgm:spPr/>
    </dgm:pt>
    <dgm:pt modelId="{0099CA9E-EBAD-4D21-9783-93728F360CF5}" type="pres">
      <dgm:prSet presAssocID="{DB80014D-490D-4BFC-808A-0FDDADA9604D}" presName="LevelTwoTextNode" presStyleLbl="node2" presStyleIdx="1" presStyleCnt="2" custScaleX="137814" custLinFactNeighborX="-16266" custLinFactNeighborY="-23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3E3685B-6887-4C5D-8E08-2ABD7300E16E}" type="pres">
      <dgm:prSet presAssocID="{DB80014D-490D-4BFC-808A-0FDDADA9604D}" presName="level3hierChild" presStyleCnt="0"/>
      <dgm:spPr/>
    </dgm:pt>
    <dgm:pt modelId="{41CD5BD5-1EC7-4F17-A2E3-71EE1B5DA095}" type="pres">
      <dgm:prSet presAssocID="{CDF5889D-6F6B-43A4-9839-F988E3B4040E}" presName="conn2-1" presStyleLbl="parChTrans1D3" presStyleIdx="3" presStyleCnt="5"/>
      <dgm:spPr/>
      <dgm:t>
        <a:bodyPr/>
        <a:lstStyle/>
        <a:p>
          <a:endParaRPr lang="cs-CZ"/>
        </a:p>
      </dgm:t>
    </dgm:pt>
    <dgm:pt modelId="{F7E3240F-3E26-4133-8C9B-DE29624DC6AC}" type="pres">
      <dgm:prSet presAssocID="{CDF5889D-6F6B-43A4-9839-F988E3B4040E}" presName="connTx" presStyleLbl="parChTrans1D3" presStyleIdx="3" presStyleCnt="5"/>
      <dgm:spPr/>
      <dgm:t>
        <a:bodyPr/>
        <a:lstStyle/>
        <a:p>
          <a:endParaRPr lang="cs-CZ"/>
        </a:p>
      </dgm:t>
    </dgm:pt>
    <dgm:pt modelId="{C0F5A1F1-CCE3-4400-9777-10AB9556F5EB}" type="pres">
      <dgm:prSet presAssocID="{A2E056E1-EBF1-4D70-B799-EABA95DD3E6F}" presName="root2" presStyleCnt="0"/>
      <dgm:spPr/>
    </dgm:pt>
    <dgm:pt modelId="{4B4B99EC-2CD5-4F2B-947B-90EA951BC7EB}" type="pres">
      <dgm:prSet presAssocID="{A2E056E1-EBF1-4D70-B799-EABA95DD3E6F}" presName="LevelTwoTextNode" presStyleLbl="node3" presStyleIdx="3" presStyleCnt="5" custScaleX="126671" custLinFactNeighborX="7345" custLinFactNeighborY="-33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F8169CF-D6CA-419B-A177-D96FC577D5FA}" type="pres">
      <dgm:prSet presAssocID="{A2E056E1-EBF1-4D70-B799-EABA95DD3E6F}" presName="level3hierChild" presStyleCnt="0"/>
      <dgm:spPr/>
    </dgm:pt>
    <dgm:pt modelId="{621CD208-329B-4066-AA1C-2EBDC52C0A11}" type="pres">
      <dgm:prSet presAssocID="{28E48658-0350-457A-8796-F298CBA01C2C}" presName="conn2-1" presStyleLbl="parChTrans1D4" presStyleIdx="2" presStyleCnt="6"/>
      <dgm:spPr/>
      <dgm:t>
        <a:bodyPr/>
        <a:lstStyle/>
        <a:p>
          <a:endParaRPr lang="cs-CZ"/>
        </a:p>
      </dgm:t>
    </dgm:pt>
    <dgm:pt modelId="{D9D4009A-5B4F-4A9C-979B-DBE02306436A}" type="pres">
      <dgm:prSet presAssocID="{28E48658-0350-457A-8796-F298CBA01C2C}" presName="connTx" presStyleLbl="parChTrans1D4" presStyleIdx="2" presStyleCnt="6"/>
      <dgm:spPr/>
      <dgm:t>
        <a:bodyPr/>
        <a:lstStyle/>
        <a:p>
          <a:endParaRPr lang="cs-CZ"/>
        </a:p>
      </dgm:t>
    </dgm:pt>
    <dgm:pt modelId="{C1A011A5-64D1-4764-B78F-B180C57AC7B6}" type="pres">
      <dgm:prSet presAssocID="{09A8DDB6-57E9-4610-BB0E-AB4A3844FB60}" presName="root2" presStyleCnt="0"/>
      <dgm:spPr/>
    </dgm:pt>
    <dgm:pt modelId="{B4B5B05C-2503-4F4B-9D01-9634555BC6B9}" type="pres">
      <dgm:prSet presAssocID="{09A8DDB6-57E9-4610-BB0E-AB4A3844FB60}" presName="LevelTwoTextNode" presStyleLbl="node4" presStyleIdx="2" presStyleCnt="6" custScaleX="159674" custLinFactNeighborX="26775" custLinFactNeighborY="-186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3AC17CF-952D-4934-865F-523B6FCD27C4}" type="pres">
      <dgm:prSet presAssocID="{09A8DDB6-57E9-4610-BB0E-AB4A3844FB60}" presName="level3hierChild" presStyleCnt="0"/>
      <dgm:spPr/>
    </dgm:pt>
    <dgm:pt modelId="{CFB1D124-A4DA-4169-A379-8E149B0993F7}" type="pres">
      <dgm:prSet presAssocID="{EBD36EF1-A79F-4FB8-9134-5C2B0C457356}" presName="conn2-1" presStyleLbl="parChTrans1D3" presStyleIdx="4" presStyleCnt="5"/>
      <dgm:spPr/>
      <dgm:t>
        <a:bodyPr/>
        <a:lstStyle/>
        <a:p>
          <a:endParaRPr lang="cs-CZ"/>
        </a:p>
      </dgm:t>
    </dgm:pt>
    <dgm:pt modelId="{4FA9DD6D-A84D-44CE-9426-CF47BCC84D31}" type="pres">
      <dgm:prSet presAssocID="{EBD36EF1-A79F-4FB8-9134-5C2B0C457356}" presName="connTx" presStyleLbl="parChTrans1D3" presStyleIdx="4" presStyleCnt="5"/>
      <dgm:spPr/>
      <dgm:t>
        <a:bodyPr/>
        <a:lstStyle/>
        <a:p>
          <a:endParaRPr lang="cs-CZ"/>
        </a:p>
      </dgm:t>
    </dgm:pt>
    <dgm:pt modelId="{E11ABEFB-C845-4CAE-80E4-211C56DBB01E}" type="pres">
      <dgm:prSet presAssocID="{47F65DE5-84EF-4248-9332-109DA4378A80}" presName="root2" presStyleCnt="0"/>
      <dgm:spPr/>
    </dgm:pt>
    <dgm:pt modelId="{784466B3-AA4E-48A8-9B87-DD9ED3C1CB70}" type="pres">
      <dgm:prSet presAssocID="{47F65DE5-84EF-4248-9332-109DA4378A80}" presName="LevelTwoTextNode" presStyleLbl="node3" presStyleIdx="4" presStyleCnt="5" custScaleX="123395" custLinFactNeighborX="7345" custLinFactNeighborY="-13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950EA59-51A5-40C4-B47C-879060F7DC17}" type="pres">
      <dgm:prSet presAssocID="{47F65DE5-84EF-4248-9332-109DA4378A80}" presName="level3hierChild" presStyleCnt="0"/>
      <dgm:spPr/>
    </dgm:pt>
    <dgm:pt modelId="{AAFDADC7-CE66-43CB-9C40-5890716073E6}" type="pres">
      <dgm:prSet presAssocID="{29C58D1D-D2CC-425E-81E6-B87177348146}" presName="conn2-1" presStyleLbl="parChTrans1D4" presStyleIdx="3" presStyleCnt="6"/>
      <dgm:spPr/>
      <dgm:t>
        <a:bodyPr/>
        <a:lstStyle/>
        <a:p>
          <a:endParaRPr lang="cs-CZ"/>
        </a:p>
      </dgm:t>
    </dgm:pt>
    <dgm:pt modelId="{94E82F4A-BAF1-4761-9CD7-2F8778009371}" type="pres">
      <dgm:prSet presAssocID="{29C58D1D-D2CC-425E-81E6-B87177348146}" presName="connTx" presStyleLbl="parChTrans1D4" presStyleIdx="3" presStyleCnt="6"/>
      <dgm:spPr/>
      <dgm:t>
        <a:bodyPr/>
        <a:lstStyle/>
        <a:p>
          <a:endParaRPr lang="cs-CZ"/>
        </a:p>
      </dgm:t>
    </dgm:pt>
    <dgm:pt modelId="{D0403410-316D-4C7C-BA20-B50CF5F19438}" type="pres">
      <dgm:prSet presAssocID="{8E8C0CD1-FD3A-434A-9F85-6765965C0033}" presName="root2" presStyleCnt="0"/>
      <dgm:spPr/>
    </dgm:pt>
    <dgm:pt modelId="{91D4C73C-8653-4F72-9F78-9706802AEAE7}" type="pres">
      <dgm:prSet presAssocID="{8E8C0CD1-FD3A-434A-9F85-6765965C0033}" presName="LevelTwoTextNode" presStyleLbl="node4" presStyleIdx="3" presStyleCnt="6" custScaleX="159454" custLinFactNeighborX="30051" custLinFactNeighborY="203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2CECA7D-460A-4435-B363-E90AF981416E}" type="pres">
      <dgm:prSet presAssocID="{8E8C0CD1-FD3A-434A-9F85-6765965C0033}" presName="level3hierChild" presStyleCnt="0"/>
      <dgm:spPr/>
    </dgm:pt>
    <dgm:pt modelId="{0A24A763-71D3-4A87-AB91-C71E5218D429}" type="pres">
      <dgm:prSet presAssocID="{CB8768BF-726D-45D7-B7B8-82BB2A8FA784}" presName="conn2-1" presStyleLbl="parChTrans1D4" presStyleIdx="4" presStyleCnt="6"/>
      <dgm:spPr/>
      <dgm:t>
        <a:bodyPr/>
        <a:lstStyle/>
        <a:p>
          <a:endParaRPr lang="cs-CZ"/>
        </a:p>
      </dgm:t>
    </dgm:pt>
    <dgm:pt modelId="{92370B7D-F178-49AD-9043-E37620580679}" type="pres">
      <dgm:prSet presAssocID="{CB8768BF-726D-45D7-B7B8-82BB2A8FA784}" presName="connTx" presStyleLbl="parChTrans1D4" presStyleIdx="4" presStyleCnt="6"/>
      <dgm:spPr/>
      <dgm:t>
        <a:bodyPr/>
        <a:lstStyle/>
        <a:p>
          <a:endParaRPr lang="cs-CZ"/>
        </a:p>
      </dgm:t>
    </dgm:pt>
    <dgm:pt modelId="{7667784B-D5F4-4500-9B79-F80D6C424761}" type="pres">
      <dgm:prSet presAssocID="{6C2F0DE7-B3AD-4A47-B52E-D674B8BEB306}" presName="root2" presStyleCnt="0"/>
      <dgm:spPr/>
    </dgm:pt>
    <dgm:pt modelId="{48172187-1DFA-48AC-B7E9-197E454134DF}" type="pres">
      <dgm:prSet presAssocID="{6C2F0DE7-B3AD-4A47-B52E-D674B8BEB306}" presName="LevelTwoTextNode" presStyleLbl="node4" presStyleIdx="4" presStyleCnt="6" custScaleX="159894" custLinFactNeighborX="30051" custLinFactNeighborY="594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4A8CF2C-4FC9-4725-A6F2-859C9B82C0F5}" type="pres">
      <dgm:prSet presAssocID="{6C2F0DE7-B3AD-4A47-B52E-D674B8BEB306}" presName="level3hierChild" presStyleCnt="0"/>
      <dgm:spPr/>
    </dgm:pt>
    <dgm:pt modelId="{4090BC70-FE19-4C3D-BDE6-52DEFBCB28A9}" type="pres">
      <dgm:prSet presAssocID="{83C7EFF8-0B0B-4A3B-B2DF-35B5A25ED293}" presName="conn2-1" presStyleLbl="parChTrans1D4" presStyleIdx="5" presStyleCnt="6"/>
      <dgm:spPr/>
      <dgm:t>
        <a:bodyPr/>
        <a:lstStyle/>
        <a:p>
          <a:endParaRPr lang="cs-CZ"/>
        </a:p>
      </dgm:t>
    </dgm:pt>
    <dgm:pt modelId="{065AB56A-A552-4FF8-81D3-B8DA96AB05BE}" type="pres">
      <dgm:prSet presAssocID="{83C7EFF8-0B0B-4A3B-B2DF-35B5A25ED293}" presName="connTx" presStyleLbl="parChTrans1D4" presStyleIdx="5" presStyleCnt="6"/>
      <dgm:spPr/>
      <dgm:t>
        <a:bodyPr/>
        <a:lstStyle/>
        <a:p>
          <a:endParaRPr lang="cs-CZ"/>
        </a:p>
      </dgm:t>
    </dgm:pt>
    <dgm:pt modelId="{05289E6E-1F0F-418D-A4B3-BF4DCCFD9FFB}" type="pres">
      <dgm:prSet presAssocID="{EBAACE0C-A193-4F2F-A307-8B3009441061}" presName="root2" presStyleCnt="0"/>
      <dgm:spPr/>
    </dgm:pt>
    <dgm:pt modelId="{489867F6-78AF-4390-AED3-CD693EACFF2E}" type="pres">
      <dgm:prSet presAssocID="{EBAACE0C-A193-4F2F-A307-8B3009441061}" presName="LevelTwoTextNode" presStyleLbl="node4" presStyleIdx="5" presStyleCnt="6" custScaleX="159674" custLinFactNeighborX="30051" custLinFactNeighborY="985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8B74120-D044-4DFE-A444-B50A24CC1395}" type="pres">
      <dgm:prSet presAssocID="{EBAACE0C-A193-4F2F-A307-8B3009441061}" presName="level3hierChild" presStyleCnt="0"/>
      <dgm:spPr/>
    </dgm:pt>
  </dgm:ptLst>
  <dgm:cxnLst>
    <dgm:cxn modelId="{A6FCA0EA-8518-41BD-BED6-51DB77406E6C}" type="presOf" srcId="{29C58D1D-D2CC-425E-81E6-B87177348146}" destId="{AAFDADC7-CE66-43CB-9C40-5890716073E6}" srcOrd="0" destOrd="0" presId="urn:microsoft.com/office/officeart/2005/8/layout/hierarchy2"/>
    <dgm:cxn modelId="{2C5E3ABD-9720-48C2-BF93-43EE7ECFFB60}" srcId="{DF595249-D1B5-452F-8E05-9D01615648FD}" destId="{DB80014D-490D-4BFC-808A-0FDDADA9604D}" srcOrd="1" destOrd="0" parTransId="{7DE7580F-E35A-4FFC-8B53-4569D6F6C604}" sibTransId="{9FB6B8DD-CDF3-4F89-9B84-5E35E4A57D2D}"/>
    <dgm:cxn modelId="{9B7E2E7A-9F8F-4C5E-8CBE-36FD1721703C}" type="presOf" srcId="{CDFFA742-26D9-4800-A68B-71BD8CA72B63}" destId="{D568C015-FFB1-45F0-BE45-7E1B6D176445}" srcOrd="0" destOrd="0" presId="urn:microsoft.com/office/officeart/2005/8/layout/hierarchy2"/>
    <dgm:cxn modelId="{8C57B1B0-847B-460C-A1F7-68138D4ECDD8}" srcId="{B6AF4BFD-B9AF-4DD6-9E3E-7D4694AB7802}" destId="{6B3D8CC8-1869-423E-A9E6-74F2F1537B45}" srcOrd="1" destOrd="0" parTransId="{261ECF93-87B7-47FB-BE4F-2B6A306536D4}" sibTransId="{5282ACE4-7255-49E8-9343-96ACA303F431}"/>
    <dgm:cxn modelId="{1D6E3A97-9B9C-44A7-85A0-F15328B06CBC}" srcId="{8CE86EF3-0521-47E2-A456-C5A6D4D7DC9A}" destId="{B6AF4BFD-B9AF-4DD6-9E3E-7D4694AB7802}" srcOrd="0" destOrd="0" parTransId="{B2D9A7F1-D1E2-4750-9B2A-0CED4EFEF083}" sibTransId="{22B7F759-4930-420F-B9D5-C6016E60E63F}"/>
    <dgm:cxn modelId="{EC9CE2FF-A8A2-451E-97A3-1FA03C8E26B6}" type="presOf" srcId="{B6AF4BFD-B9AF-4DD6-9E3E-7D4694AB7802}" destId="{FC771DA7-E110-48E1-ABF5-A87BF0AF8E7E}" srcOrd="0" destOrd="0" presId="urn:microsoft.com/office/officeart/2005/8/layout/hierarchy2"/>
    <dgm:cxn modelId="{A38BB27C-6698-437A-B418-7D22E121B66C}" type="presOf" srcId="{4F25616A-C84A-4767-9672-3DC15004159D}" destId="{B2973079-AF4E-4B4B-A6F2-BB2CFA0F7E05}" srcOrd="1" destOrd="0" presId="urn:microsoft.com/office/officeart/2005/8/layout/hierarchy2"/>
    <dgm:cxn modelId="{10312711-B96D-46F2-BAB1-7F0674341614}" type="presOf" srcId="{CDF5889D-6F6B-43A4-9839-F988E3B4040E}" destId="{41CD5BD5-1EC7-4F17-A2E3-71EE1B5DA095}" srcOrd="0" destOrd="0" presId="urn:microsoft.com/office/officeart/2005/8/layout/hierarchy2"/>
    <dgm:cxn modelId="{2E14DF83-22D7-4EBE-A417-D0B0CDC63774}" type="presOf" srcId="{6B3D8CC8-1869-423E-A9E6-74F2F1537B45}" destId="{3A89DBD3-8B4E-43F5-A61B-17D7F519B580}" srcOrd="0" destOrd="0" presId="urn:microsoft.com/office/officeart/2005/8/layout/hierarchy2"/>
    <dgm:cxn modelId="{8B4919EE-FA8A-475E-AD0F-ECCF0858263E}" type="presOf" srcId="{47F65DE5-84EF-4248-9332-109DA4378A80}" destId="{784466B3-AA4E-48A8-9B87-DD9ED3C1CB70}" srcOrd="0" destOrd="0" presId="urn:microsoft.com/office/officeart/2005/8/layout/hierarchy2"/>
    <dgm:cxn modelId="{BC389F4A-E32D-418D-8584-C67D1B807393}" type="presOf" srcId="{09A8DDB6-57E9-4610-BB0E-AB4A3844FB60}" destId="{B4B5B05C-2503-4F4B-9D01-9634555BC6B9}" srcOrd="0" destOrd="0" presId="urn:microsoft.com/office/officeart/2005/8/layout/hierarchy2"/>
    <dgm:cxn modelId="{0F5B014B-9620-4EB9-ABB1-5A4B95CDAD16}" type="presOf" srcId="{7DE7580F-E35A-4FFC-8B53-4569D6F6C604}" destId="{60FFDB4B-EEB9-47A8-B850-D449C72CA45F}" srcOrd="0" destOrd="0" presId="urn:microsoft.com/office/officeart/2005/8/layout/hierarchy2"/>
    <dgm:cxn modelId="{E0679B5B-C45E-4BC4-B580-CFEAF59493FB}" srcId="{47F65DE5-84EF-4248-9332-109DA4378A80}" destId="{EBAACE0C-A193-4F2F-A307-8B3009441061}" srcOrd="2" destOrd="0" parTransId="{83C7EFF8-0B0B-4A3B-B2DF-35B5A25ED293}" sibTransId="{90DEFE2C-0D14-49D5-A8B2-095635C22F3B}"/>
    <dgm:cxn modelId="{28B3B5D6-D5B2-496C-8112-B0A6226A5380}" type="presOf" srcId="{D0E24A90-219A-48D1-AF7B-4D73763004F5}" destId="{D92B866C-CE0F-4907-8F88-7B66F877A369}" srcOrd="0" destOrd="0" presId="urn:microsoft.com/office/officeart/2005/8/layout/hierarchy2"/>
    <dgm:cxn modelId="{DAD10910-10E6-471F-958A-D7C8BFEAA4BC}" type="presOf" srcId="{3149B740-152B-4064-83F7-8A1C80F8A857}" destId="{FC8D185E-1BD1-4EAB-8B7E-5A08DD7658B9}" srcOrd="0" destOrd="0" presId="urn:microsoft.com/office/officeart/2005/8/layout/hierarchy2"/>
    <dgm:cxn modelId="{F725CC45-552E-41D5-ABDB-2EFA109B3672}" type="presOf" srcId="{CB8768BF-726D-45D7-B7B8-82BB2A8FA784}" destId="{92370B7D-F178-49AD-9043-E37620580679}" srcOrd="1" destOrd="0" presId="urn:microsoft.com/office/officeart/2005/8/layout/hierarchy2"/>
    <dgm:cxn modelId="{FF7B3CC8-AA3C-44A3-9F76-3158ED560839}" type="presOf" srcId="{6C2F0DE7-B3AD-4A47-B52E-D674B8BEB306}" destId="{48172187-1DFA-48AC-B7E9-197E454134DF}" srcOrd="0" destOrd="0" presId="urn:microsoft.com/office/officeart/2005/8/layout/hierarchy2"/>
    <dgm:cxn modelId="{9F806829-0EC9-49F1-B5DC-F8D21703FFE8}" type="presOf" srcId="{EBD36EF1-A79F-4FB8-9134-5C2B0C457356}" destId="{CFB1D124-A4DA-4169-A379-8E149B0993F7}" srcOrd="0" destOrd="0" presId="urn:microsoft.com/office/officeart/2005/8/layout/hierarchy2"/>
    <dgm:cxn modelId="{F62C2DD8-64F7-4DE6-B11D-56986CB7D3B8}" type="presOf" srcId="{CFA7EC23-3DAC-4E2E-889C-C782BE0EC250}" destId="{5710D235-BF98-4DAA-8975-91FAB4F5C19E}" srcOrd="0" destOrd="0" presId="urn:microsoft.com/office/officeart/2005/8/layout/hierarchy2"/>
    <dgm:cxn modelId="{67F71CDA-1D7B-41B3-BD54-D6CD56135BF3}" type="presOf" srcId="{28E48658-0350-457A-8796-F298CBA01C2C}" destId="{D9D4009A-5B4F-4A9C-979B-DBE02306436A}" srcOrd="1" destOrd="0" presId="urn:microsoft.com/office/officeart/2005/8/layout/hierarchy2"/>
    <dgm:cxn modelId="{C5A2DD62-9C5E-4EDE-B89B-5E7E9C565574}" type="presOf" srcId="{29C58D1D-D2CC-425E-81E6-B87177348146}" destId="{94E82F4A-BAF1-4761-9CD7-2F8778009371}" srcOrd="1" destOrd="0" presId="urn:microsoft.com/office/officeart/2005/8/layout/hierarchy2"/>
    <dgm:cxn modelId="{0A19898F-3FFC-4545-81CB-8416F971C464}" type="presOf" srcId="{A2E056E1-EBF1-4D70-B799-EABA95DD3E6F}" destId="{4B4B99EC-2CD5-4F2B-947B-90EA951BC7EB}" srcOrd="0" destOrd="0" presId="urn:microsoft.com/office/officeart/2005/8/layout/hierarchy2"/>
    <dgm:cxn modelId="{ABC00E36-3785-4A45-B717-7D1E84CF6586}" type="presOf" srcId="{9EF7991D-A0D1-4E79-A20C-D3E82067A0A3}" destId="{6A73EBA4-F765-4501-B5E7-CCF9D2BAE9CF}" srcOrd="0" destOrd="0" presId="urn:microsoft.com/office/officeart/2005/8/layout/hierarchy2"/>
    <dgm:cxn modelId="{A1697579-4E7F-4A4E-9E06-DD97616406B8}" srcId="{DB80014D-490D-4BFC-808A-0FDDADA9604D}" destId="{A2E056E1-EBF1-4D70-B799-EABA95DD3E6F}" srcOrd="0" destOrd="0" parTransId="{CDF5889D-6F6B-43A4-9839-F988E3B4040E}" sibTransId="{B5F534D9-908C-40FA-9E04-4CC874D70128}"/>
    <dgm:cxn modelId="{D49645FC-C2FE-4CCF-8A79-2099CF37380C}" type="presOf" srcId="{261ECF93-87B7-47FB-BE4F-2B6A306536D4}" destId="{86945768-187F-4CF8-854F-A28B810D4445}" srcOrd="0" destOrd="0" presId="urn:microsoft.com/office/officeart/2005/8/layout/hierarchy2"/>
    <dgm:cxn modelId="{9EC483A0-6592-4BFC-A0AC-806781516C3C}" srcId="{A2E056E1-EBF1-4D70-B799-EABA95DD3E6F}" destId="{09A8DDB6-57E9-4610-BB0E-AB4A3844FB60}" srcOrd="0" destOrd="0" parTransId="{28E48658-0350-457A-8796-F298CBA01C2C}" sibTransId="{1038E353-1296-475E-BCB5-D8DF0818F418}"/>
    <dgm:cxn modelId="{7FD592E5-EE44-48D7-8FFD-835A8A1B0CCD}" type="presOf" srcId="{DB80014D-490D-4BFC-808A-0FDDADA9604D}" destId="{0099CA9E-EBAD-4D21-9783-93728F360CF5}" srcOrd="0" destOrd="0" presId="urn:microsoft.com/office/officeart/2005/8/layout/hierarchy2"/>
    <dgm:cxn modelId="{27994C39-0704-4782-B9F0-32EA07A4C9E6}" type="presOf" srcId="{EBAACE0C-A193-4F2F-A307-8B3009441061}" destId="{489867F6-78AF-4390-AED3-CD693EACFF2E}" srcOrd="0" destOrd="0" presId="urn:microsoft.com/office/officeart/2005/8/layout/hierarchy2"/>
    <dgm:cxn modelId="{7952938A-B2C4-466F-8E43-D71416333CF7}" type="presOf" srcId="{4F25616A-C84A-4767-9672-3DC15004159D}" destId="{EDF46484-6BA0-49C3-B721-757A4F2ABD1E}" srcOrd="0" destOrd="0" presId="urn:microsoft.com/office/officeart/2005/8/layout/hierarchy2"/>
    <dgm:cxn modelId="{A18CB292-3586-4443-AE9D-29081A85D066}" srcId="{47F65DE5-84EF-4248-9332-109DA4378A80}" destId="{6C2F0DE7-B3AD-4A47-B52E-D674B8BEB306}" srcOrd="1" destOrd="0" parTransId="{CB8768BF-726D-45D7-B7B8-82BB2A8FA784}" sibTransId="{BF3CCB7A-977F-421C-B9CB-3966E86F65FB}"/>
    <dgm:cxn modelId="{666CFEF2-CE9B-4F44-A398-D2260FF627EB}" type="presOf" srcId="{EB5EF5B9-E46C-43A6-B19E-71B3D066A202}" destId="{F7DA21E1-A54B-4397-99E0-72F67F3CCF1E}" srcOrd="0" destOrd="0" presId="urn:microsoft.com/office/officeart/2005/8/layout/hierarchy2"/>
    <dgm:cxn modelId="{E5C230A9-3203-4E3C-90CB-BE8AF62D1158}" srcId="{DF595249-D1B5-452F-8E05-9D01615648FD}" destId="{8CE86EF3-0521-47E2-A456-C5A6D4D7DC9A}" srcOrd="0" destOrd="0" parTransId="{EB5EF5B9-E46C-43A6-B19E-71B3D066A202}" sibTransId="{A5E451C9-A4CC-4987-8F9A-1843D75C6912}"/>
    <dgm:cxn modelId="{E09B096D-261D-45A0-91CF-CABBC3F03DB5}" type="presOf" srcId="{CDF5889D-6F6B-43A4-9839-F988E3B4040E}" destId="{F7E3240F-3E26-4133-8C9B-DE29624DC6AC}" srcOrd="1" destOrd="0" presId="urn:microsoft.com/office/officeart/2005/8/layout/hierarchy2"/>
    <dgm:cxn modelId="{15CB7822-D1F5-43FA-AD2E-187FD7993F0E}" type="presOf" srcId="{EBD36EF1-A79F-4FB8-9134-5C2B0C457356}" destId="{4FA9DD6D-A84D-44CE-9426-CF47BCC84D31}" srcOrd="1" destOrd="0" presId="urn:microsoft.com/office/officeart/2005/8/layout/hierarchy2"/>
    <dgm:cxn modelId="{E197F6F5-A647-415E-990A-8241BF1A26ED}" type="presOf" srcId="{B2D9A7F1-D1E2-4750-9B2A-0CED4EFEF083}" destId="{8AD29DC2-09E9-4FC7-AB56-D50865B04491}" srcOrd="1" destOrd="0" presId="urn:microsoft.com/office/officeart/2005/8/layout/hierarchy2"/>
    <dgm:cxn modelId="{7DA3AD32-27E9-4E06-B76F-A83C4905B9DA}" type="presOf" srcId="{CFA7EC23-3DAC-4E2E-889C-C782BE0EC250}" destId="{97A8C172-39B9-43E8-BCA0-A4F4582B0AB3}" srcOrd="1" destOrd="0" presId="urn:microsoft.com/office/officeart/2005/8/layout/hierarchy2"/>
    <dgm:cxn modelId="{AB139502-277F-420A-842F-E995DBA3A9EE}" type="presOf" srcId="{EB5EF5B9-E46C-43A6-B19E-71B3D066A202}" destId="{F1E9D09F-D02A-4EFE-A726-BCAE3729ACE9}" srcOrd="1" destOrd="0" presId="urn:microsoft.com/office/officeart/2005/8/layout/hierarchy2"/>
    <dgm:cxn modelId="{2C2629E2-5D65-441F-A977-8C76C8D6B5E0}" type="presOf" srcId="{8E8C0CD1-FD3A-434A-9F85-6765965C0033}" destId="{91D4C73C-8653-4F72-9F78-9706802AEAE7}" srcOrd="0" destOrd="0" presId="urn:microsoft.com/office/officeart/2005/8/layout/hierarchy2"/>
    <dgm:cxn modelId="{8AC0CC3E-6EA7-4239-AB1A-9DC90566F035}" srcId="{DB80014D-490D-4BFC-808A-0FDDADA9604D}" destId="{47F65DE5-84EF-4248-9332-109DA4378A80}" srcOrd="1" destOrd="0" parTransId="{EBD36EF1-A79F-4FB8-9134-5C2B0C457356}" sibTransId="{0D2FF66C-8E1E-498E-9FD0-CD4326099EFF}"/>
    <dgm:cxn modelId="{B096D29A-C053-4605-A43D-C1292331B79B}" srcId="{B6AF4BFD-B9AF-4DD6-9E3E-7D4694AB7802}" destId="{CDFFA742-26D9-4800-A68B-71BD8CA72B63}" srcOrd="0" destOrd="0" parTransId="{CFA7EC23-3DAC-4E2E-889C-C782BE0EC250}" sibTransId="{42372ED8-C669-4A2D-8BB1-C7833DF25FDD}"/>
    <dgm:cxn modelId="{7BBF10A4-2780-45E6-A828-803DBA193A7C}" srcId="{3149B740-152B-4064-83F7-8A1C80F8A857}" destId="{DF595249-D1B5-452F-8E05-9D01615648FD}" srcOrd="0" destOrd="0" parTransId="{BD9AABAC-D6F4-4B31-8408-40E4A998FA65}" sibTransId="{5C472F53-09A9-4C24-8013-516DBDE8CCD8}"/>
    <dgm:cxn modelId="{08CEFC6D-88A1-4758-B6A5-2E126F1BA099}" type="presOf" srcId="{7DE7580F-E35A-4FFC-8B53-4569D6F6C604}" destId="{F9ACB9B3-C441-4E4F-8184-698D78F9B506}" srcOrd="1" destOrd="0" presId="urn:microsoft.com/office/officeart/2005/8/layout/hierarchy2"/>
    <dgm:cxn modelId="{D73649C9-1923-4716-BEF1-FB101E63E928}" type="presOf" srcId="{28E48658-0350-457A-8796-F298CBA01C2C}" destId="{621CD208-329B-4066-AA1C-2EBDC52C0A11}" srcOrd="0" destOrd="0" presId="urn:microsoft.com/office/officeart/2005/8/layout/hierarchy2"/>
    <dgm:cxn modelId="{5A314210-5BCA-4788-A85B-FD0FA5BB146C}" type="presOf" srcId="{261ECF93-87B7-47FB-BE4F-2B6A306536D4}" destId="{59745115-ED8F-4688-B89F-EE72E03C7984}" srcOrd="1" destOrd="0" presId="urn:microsoft.com/office/officeart/2005/8/layout/hierarchy2"/>
    <dgm:cxn modelId="{A866DF78-1CCE-4B9A-9F10-880AA7736B58}" type="presOf" srcId="{DF595249-D1B5-452F-8E05-9D01615648FD}" destId="{201C67F8-7FA8-4E6B-8CD7-EE589E7F1D18}" srcOrd="0" destOrd="0" presId="urn:microsoft.com/office/officeart/2005/8/layout/hierarchy2"/>
    <dgm:cxn modelId="{D0F5A68A-E61F-48C0-9FB7-051200D326CD}" type="presOf" srcId="{83C7EFF8-0B0B-4A3B-B2DF-35B5A25ED293}" destId="{4090BC70-FE19-4C3D-BDE6-52DEFBCB28A9}" srcOrd="0" destOrd="0" presId="urn:microsoft.com/office/officeart/2005/8/layout/hierarchy2"/>
    <dgm:cxn modelId="{4F63B320-1737-49FC-9D40-7748033B390D}" type="presOf" srcId="{8CE86EF3-0521-47E2-A456-C5A6D4D7DC9A}" destId="{4286AACD-C4AB-4011-A632-EC572552BCB8}" srcOrd="0" destOrd="0" presId="urn:microsoft.com/office/officeart/2005/8/layout/hierarchy2"/>
    <dgm:cxn modelId="{8A335190-D68A-4684-9B9B-737BF162DD85}" type="presOf" srcId="{B2D9A7F1-D1E2-4750-9B2A-0CED4EFEF083}" destId="{140DEB42-83A5-4342-9A99-A72856AFC4A8}" srcOrd="0" destOrd="0" presId="urn:microsoft.com/office/officeart/2005/8/layout/hierarchy2"/>
    <dgm:cxn modelId="{DCEA34FC-C4A1-49F3-84FF-4EF6CC38FEBC}" srcId="{47F65DE5-84EF-4248-9332-109DA4378A80}" destId="{8E8C0CD1-FD3A-434A-9F85-6765965C0033}" srcOrd="0" destOrd="0" parTransId="{29C58D1D-D2CC-425E-81E6-B87177348146}" sibTransId="{035177CC-4004-4A47-AB53-BC012CBE437E}"/>
    <dgm:cxn modelId="{27AEEDEB-5F2C-40F8-AB59-0332C28A37DB}" type="presOf" srcId="{CB8768BF-726D-45D7-B7B8-82BB2A8FA784}" destId="{0A24A763-71D3-4A87-AB91-C71E5218D429}" srcOrd="0" destOrd="0" presId="urn:microsoft.com/office/officeart/2005/8/layout/hierarchy2"/>
    <dgm:cxn modelId="{2E9DBF07-73C9-4D73-80D8-799C276B9ABF}" type="presOf" srcId="{83C7EFF8-0B0B-4A3B-B2DF-35B5A25ED293}" destId="{065AB56A-A552-4FF8-81D3-B8DA96AB05BE}" srcOrd="1" destOrd="0" presId="urn:microsoft.com/office/officeart/2005/8/layout/hierarchy2"/>
    <dgm:cxn modelId="{3F248113-305F-4686-B1B4-66B3CAD35B8A}" type="presOf" srcId="{D0E24A90-219A-48D1-AF7B-4D73763004F5}" destId="{F95D6B8E-3516-4971-A01E-659B6B4DBC83}" srcOrd="1" destOrd="0" presId="urn:microsoft.com/office/officeart/2005/8/layout/hierarchy2"/>
    <dgm:cxn modelId="{04653B99-63D2-44CF-B7F4-D089DA844BA8}" type="presOf" srcId="{A1858983-3189-42A1-88FB-ED3F9B16A1F2}" destId="{1BA18E38-D62A-4810-AB6D-5B24F62D5DEC}" srcOrd="0" destOrd="0" presId="urn:microsoft.com/office/officeart/2005/8/layout/hierarchy2"/>
    <dgm:cxn modelId="{334343EE-6FC0-4089-BE32-B7F049D7C745}" srcId="{8CE86EF3-0521-47E2-A456-C5A6D4D7DC9A}" destId="{A1858983-3189-42A1-88FB-ED3F9B16A1F2}" srcOrd="2" destOrd="0" parTransId="{D0E24A90-219A-48D1-AF7B-4D73763004F5}" sibTransId="{F43702A1-362F-44CE-B4DA-9B2BB23CF56B}"/>
    <dgm:cxn modelId="{68C93EEE-6D31-4DF1-ADC1-0297E069BB3A}" srcId="{8CE86EF3-0521-47E2-A456-C5A6D4D7DC9A}" destId="{9EF7991D-A0D1-4E79-A20C-D3E82067A0A3}" srcOrd="1" destOrd="0" parTransId="{4F25616A-C84A-4767-9672-3DC15004159D}" sibTransId="{6E85C5E8-A73E-45B0-8454-83BA01A1D1AC}"/>
    <dgm:cxn modelId="{0CB95B65-EADB-4FF3-AF73-97A026DCEB53}" type="presParOf" srcId="{FC8D185E-1BD1-4EAB-8B7E-5A08DD7658B9}" destId="{1D868BAE-DFE7-4763-A1DC-FC2D9787546D}" srcOrd="0" destOrd="0" presId="urn:microsoft.com/office/officeart/2005/8/layout/hierarchy2"/>
    <dgm:cxn modelId="{C1BE8D23-6757-41B8-B415-102D10F41904}" type="presParOf" srcId="{1D868BAE-DFE7-4763-A1DC-FC2D9787546D}" destId="{201C67F8-7FA8-4E6B-8CD7-EE589E7F1D18}" srcOrd="0" destOrd="0" presId="urn:microsoft.com/office/officeart/2005/8/layout/hierarchy2"/>
    <dgm:cxn modelId="{32CBC38D-06AC-4137-B7AD-B7246E78B632}" type="presParOf" srcId="{1D868BAE-DFE7-4763-A1DC-FC2D9787546D}" destId="{B451C127-17B9-4E02-8367-7D52CE525626}" srcOrd="1" destOrd="0" presId="urn:microsoft.com/office/officeart/2005/8/layout/hierarchy2"/>
    <dgm:cxn modelId="{D9344ACF-1E39-4A66-9F96-44E0F3953A46}" type="presParOf" srcId="{B451C127-17B9-4E02-8367-7D52CE525626}" destId="{F7DA21E1-A54B-4397-99E0-72F67F3CCF1E}" srcOrd="0" destOrd="0" presId="urn:microsoft.com/office/officeart/2005/8/layout/hierarchy2"/>
    <dgm:cxn modelId="{79AD3917-DE6D-49E0-9933-E20D20231F57}" type="presParOf" srcId="{F7DA21E1-A54B-4397-99E0-72F67F3CCF1E}" destId="{F1E9D09F-D02A-4EFE-A726-BCAE3729ACE9}" srcOrd="0" destOrd="0" presId="urn:microsoft.com/office/officeart/2005/8/layout/hierarchy2"/>
    <dgm:cxn modelId="{1009F410-4E00-4A70-9A37-0AE0DA47815F}" type="presParOf" srcId="{B451C127-17B9-4E02-8367-7D52CE525626}" destId="{F52D9D11-73C2-4EDE-9F3B-C4D6B7ADFA80}" srcOrd="1" destOrd="0" presId="urn:microsoft.com/office/officeart/2005/8/layout/hierarchy2"/>
    <dgm:cxn modelId="{158DB484-9422-4633-84A5-BB1069AE0B44}" type="presParOf" srcId="{F52D9D11-73C2-4EDE-9F3B-C4D6B7ADFA80}" destId="{4286AACD-C4AB-4011-A632-EC572552BCB8}" srcOrd="0" destOrd="0" presId="urn:microsoft.com/office/officeart/2005/8/layout/hierarchy2"/>
    <dgm:cxn modelId="{A38C66FD-376C-4DBB-8F5C-3BE1A6B249C9}" type="presParOf" srcId="{F52D9D11-73C2-4EDE-9F3B-C4D6B7ADFA80}" destId="{8E6A4E7F-1BFD-469A-8A7E-490BB6C5E540}" srcOrd="1" destOrd="0" presId="urn:microsoft.com/office/officeart/2005/8/layout/hierarchy2"/>
    <dgm:cxn modelId="{47318DC5-04F8-408E-99FC-C54C9A92E813}" type="presParOf" srcId="{8E6A4E7F-1BFD-469A-8A7E-490BB6C5E540}" destId="{140DEB42-83A5-4342-9A99-A72856AFC4A8}" srcOrd="0" destOrd="0" presId="urn:microsoft.com/office/officeart/2005/8/layout/hierarchy2"/>
    <dgm:cxn modelId="{94EE6562-CE4E-4752-882C-A429EBFA2B5A}" type="presParOf" srcId="{140DEB42-83A5-4342-9A99-A72856AFC4A8}" destId="{8AD29DC2-09E9-4FC7-AB56-D50865B04491}" srcOrd="0" destOrd="0" presId="urn:microsoft.com/office/officeart/2005/8/layout/hierarchy2"/>
    <dgm:cxn modelId="{BC11311A-0365-4388-925E-A1567D9E427D}" type="presParOf" srcId="{8E6A4E7F-1BFD-469A-8A7E-490BB6C5E540}" destId="{C63D4CEE-0D0F-4FE6-B304-C16DA3964A04}" srcOrd="1" destOrd="0" presId="urn:microsoft.com/office/officeart/2005/8/layout/hierarchy2"/>
    <dgm:cxn modelId="{86B37A38-0FF4-42DD-A27E-6959D63FA817}" type="presParOf" srcId="{C63D4CEE-0D0F-4FE6-B304-C16DA3964A04}" destId="{FC771DA7-E110-48E1-ABF5-A87BF0AF8E7E}" srcOrd="0" destOrd="0" presId="urn:microsoft.com/office/officeart/2005/8/layout/hierarchy2"/>
    <dgm:cxn modelId="{ED0675A3-E010-4D84-ADB4-CCDF3FA4E329}" type="presParOf" srcId="{C63D4CEE-0D0F-4FE6-B304-C16DA3964A04}" destId="{C59537C0-EBAA-4111-9056-D5AD1ACA535B}" srcOrd="1" destOrd="0" presId="urn:microsoft.com/office/officeart/2005/8/layout/hierarchy2"/>
    <dgm:cxn modelId="{BFC49C09-C6E9-4FE1-976F-05448725F45C}" type="presParOf" srcId="{C59537C0-EBAA-4111-9056-D5AD1ACA535B}" destId="{5710D235-BF98-4DAA-8975-91FAB4F5C19E}" srcOrd="0" destOrd="0" presId="urn:microsoft.com/office/officeart/2005/8/layout/hierarchy2"/>
    <dgm:cxn modelId="{9F65514F-E6DE-4CEA-862B-98F3AFC7F385}" type="presParOf" srcId="{5710D235-BF98-4DAA-8975-91FAB4F5C19E}" destId="{97A8C172-39B9-43E8-BCA0-A4F4582B0AB3}" srcOrd="0" destOrd="0" presId="urn:microsoft.com/office/officeart/2005/8/layout/hierarchy2"/>
    <dgm:cxn modelId="{5C70F177-9B78-4B02-BAD4-E047F0F83285}" type="presParOf" srcId="{C59537C0-EBAA-4111-9056-D5AD1ACA535B}" destId="{74BC5815-C7F7-4EAB-948A-BFBFBE42E2F6}" srcOrd="1" destOrd="0" presId="urn:microsoft.com/office/officeart/2005/8/layout/hierarchy2"/>
    <dgm:cxn modelId="{B2C79FC5-1205-41BE-90D6-A47D476C2846}" type="presParOf" srcId="{74BC5815-C7F7-4EAB-948A-BFBFBE42E2F6}" destId="{D568C015-FFB1-45F0-BE45-7E1B6D176445}" srcOrd="0" destOrd="0" presId="urn:microsoft.com/office/officeart/2005/8/layout/hierarchy2"/>
    <dgm:cxn modelId="{1E64B38A-77B1-40D4-B8E7-C598E17B9328}" type="presParOf" srcId="{74BC5815-C7F7-4EAB-948A-BFBFBE42E2F6}" destId="{B36DE39B-0689-4F5A-983A-6ECC4F22548D}" srcOrd="1" destOrd="0" presId="urn:microsoft.com/office/officeart/2005/8/layout/hierarchy2"/>
    <dgm:cxn modelId="{5109FEAF-657A-46EB-8F8E-D6F8387B9288}" type="presParOf" srcId="{C59537C0-EBAA-4111-9056-D5AD1ACA535B}" destId="{86945768-187F-4CF8-854F-A28B810D4445}" srcOrd="2" destOrd="0" presId="urn:microsoft.com/office/officeart/2005/8/layout/hierarchy2"/>
    <dgm:cxn modelId="{E7FD22A7-9298-4001-AE73-B7A21F956DCA}" type="presParOf" srcId="{86945768-187F-4CF8-854F-A28B810D4445}" destId="{59745115-ED8F-4688-B89F-EE72E03C7984}" srcOrd="0" destOrd="0" presId="urn:microsoft.com/office/officeart/2005/8/layout/hierarchy2"/>
    <dgm:cxn modelId="{865550F7-D95A-4F71-AA93-C4DF6C357993}" type="presParOf" srcId="{C59537C0-EBAA-4111-9056-D5AD1ACA535B}" destId="{8DCF2AAB-6B09-4DFB-A1D4-2CB11F002D33}" srcOrd="3" destOrd="0" presId="urn:microsoft.com/office/officeart/2005/8/layout/hierarchy2"/>
    <dgm:cxn modelId="{31D3CB67-0001-4498-A3D6-D0BEFAA5B753}" type="presParOf" srcId="{8DCF2AAB-6B09-4DFB-A1D4-2CB11F002D33}" destId="{3A89DBD3-8B4E-43F5-A61B-17D7F519B580}" srcOrd="0" destOrd="0" presId="urn:microsoft.com/office/officeart/2005/8/layout/hierarchy2"/>
    <dgm:cxn modelId="{667FFB79-120B-49BD-8A7E-57E727585DD8}" type="presParOf" srcId="{8DCF2AAB-6B09-4DFB-A1D4-2CB11F002D33}" destId="{AFBBF9AC-327F-41D8-8EF9-5C1D15936DF9}" srcOrd="1" destOrd="0" presId="urn:microsoft.com/office/officeart/2005/8/layout/hierarchy2"/>
    <dgm:cxn modelId="{800E9E41-AE38-4C58-B29F-006EF536A8B2}" type="presParOf" srcId="{8E6A4E7F-1BFD-469A-8A7E-490BB6C5E540}" destId="{EDF46484-6BA0-49C3-B721-757A4F2ABD1E}" srcOrd="2" destOrd="0" presId="urn:microsoft.com/office/officeart/2005/8/layout/hierarchy2"/>
    <dgm:cxn modelId="{AD853E3D-CA17-47CF-B933-7EEEF25A32A1}" type="presParOf" srcId="{EDF46484-6BA0-49C3-B721-757A4F2ABD1E}" destId="{B2973079-AF4E-4B4B-A6F2-BB2CFA0F7E05}" srcOrd="0" destOrd="0" presId="urn:microsoft.com/office/officeart/2005/8/layout/hierarchy2"/>
    <dgm:cxn modelId="{BA1C6B92-C2FE-4C14-9521-A0DC3068E0F9}" type="presParOf" srcId="{8E6A4E7F-1BFD-469A-8A7E-490BB6C5E540}" destId="{E2B454FD-EDD5-4E19-90EA-4035CA38B447}" srcOrd="3" destOrd="0" presId="urn:microsoft.com/office/officeart/2005/8/layout/hierarchy2"/>
    <dgm:cxn modelId="{F9C5D6BD-584D-4535-8A05-8B673FCB0C8E}" type="presParOf" srcId="{E2B454FD-EDD5-4E19-90EA-4035CA38B447}" destId="{6A73EBA4-F765-4501-B5E7-CCF9D2BAE9CF}" srcOrd="0" destOrd="0" presId="urn:microsoft.com/office/officeart/2005/8/layout/hierarchy2"/>
    <dgm:cxn modelId="{4BF4AD8E-D75D-4D3E-B465-0E77A7835CB0}" type="presParOf" srcId="{E2B454FD-EDD5-4E19-90EA-4035CA38B447}" destId="{2E88AA2C-7324-4335-B462-51A4FFB867A3}" srcOrd="1" destOrd="0" presId="urn:microsoft.com/office/officeart/2005/8/layout/hierarchy2"/>
    <dgm:cxn modelId="{BAE05BC3-11E6-4233-91F1-565224E7D101}" type="presParOf" srcId="{8E6A4E7F-1BFD-469A-8A7E-490BB6C5E540}" destId="{D92B866C-CE0F-4907-8F88-7B66F877A369}" srcOrd="4" destOrd="0" presId="urn:microsoft.com/office/officeart/2005/8/layout/hierarchy2"/>
    <dgm:cxn modelId="{D53FF8F1-35AF-4E49-84A8-A1A4159B0140}" type="presParOf" srcId="{D92B866C-CE0F-4907-8F88-7B66F877A369}" destId="{F95D6B8E-3516-4971-A01E-659B6B4DBC83}" srcOrd="0" destOrd="0" presId="urn:microsoft.com/office/officeart/2005/8/layout/hierarchy2"/>
    <dgm:cxn modelId="{2CFEF6EB-CE12-4BFF-A629-1BCA95E490C6}" type="presParOf" srcId="{8E6A4E7F-1BFD-469A-8A7E-490BB6C5E540}" destId="{4F0596F0-126C-4084-845E-F1B4606FB3BB}" srcOrd="5" destOrd="0" presId="urn:microsoft.com/office/officeart/2005/8/layout/hierarchy2"/>
    <dgm:cxn modelId="{A7ACC0B5-926E-4538-A36F-2DE1AD69A638}" type="presParOf" srcId="{4F0596F0-126C-4084-845E-F1B4606FB3BB}" destId="{1BA18E38-D62A-4810-AB6D-5B24F62D5DEC}" srcOrd="0" destOrd="0" presId="urn:microsoft.com/office/officeart/2005/8/layout/hierarchy2"/>
    <dgm:cxn modelId="{FC073FB1-66C4-49CD-81B9-4D8DD9A0A89F}" type="presParOf" srcId="{4F0596F0-126C-4084-845E-F1B4606FB3BB}" destId="{D8C9C616-743C-44BF-926D-205FC4763E12}" srcOrd="1" destOrd="0" presId="urn:microsoft.com/office/officeart/2005/8/layout/hierarchy2"/>
    <dgm:cxn modelId="{639423B0-61E2-41C7-B913-1E8860B01895}" type="presParOf" srcId="{B451C127-17B9-4E02-8367-7D52CE525626}" destId="{60FFDB4B-EEB9-47A8-B850-D449C72CA45F}" srcOrd="2" destOrd="0" presId="urn:microsoft.com/office/officeart/2005/8/layout/hierarchy2"/>
    <dgm:cxn modelId="{8B8381DD-AD94-4802-BDB5-BB4956E88ABF}" type="presParOf" srcId="{60FFDB4B-EEB9-47A8-B850-D449C72CA45F}" destId="{F9ACB9B3-C441-4E4F-8184-698D78F9B506}" srcOrd="0" destOrd="0" presId="urn:microsoft.com/office/officeart/2005/8/layout/hierarchy2"/>
    <dgm:cxn modelId="{9BDB3B6A-3DC9-4430-B36C-64C2FF250015}" type="presParOf" srcId="{B451C127-17B9-4E02-8367-7D52CE525626}" destId="{D4A8DC6C-9638-427C-B0CD-1BCC40AF4618}" srcOrd="3" destOrd="0" presId="urn:microsoft.com/office/officeart/2005/8/layout/hierarchy2"/>
    <dgm:cxn modelId="{2646D58B-AD2F-4F21-9DF0-05B2E73892DD}" type="presParOf" srcId="{D4A8DC6C-9638-427C-B0CD-1BCC40AF4618}" destId="{0099CA9E-EBAD-4D21-9783-93728F360CF5}" srcOrd="0" destOrd="0" presId="urn:microsoft.com/office/officeart/2005/8/layout/hierarchy2"/>
    <dgm:cxn modelId="{7F23C2B8-A65E-4F46-ACF1-944D24C10EC5}" type="presParOf" srcId="{D4A8DC6C-9638-427C-B0CD-1BCC40AF4618}" destId="{83E3685B-6887-4C5D-8E08-2ABD7300E16E}" srcOrd="1" destOrd="0" presId="urn:microsoft.com/office/officeart/2005/8/layout/hierarchy2"/>
    <dgm:cxn modelId="{41EE26A3-B141-4252-80B5-4C7D4CAA982F}" type="presParOf" srcId="{83E3685B-6887-4C5D-8E08-2ABD7300E16E}" destId="{41CD5BD5-1EC7-4F17-A2E3-71EE1B5DA095}" srcOrd="0" destOrd="0" presId="urn:microsoft.com/office/officeart/2005/8/layout/hierarchy2"/>
    <dgm:cxn modelId="{0F55521E-579A-476C-B669-DC64AF1D43F0}" type="presParOf" srcId="{41CD5BD5-1EC7-4F17-A2E3-71EE1B5DA095}" destId="{F7E3240F-3E26-4133-8C9B-DE29624DC6AC}" srcOrd="0" destOrd="0" presId="urn:microsoft.com/office/officeart/2005/8/layout/hierarchy2"/>
    <dgm:cxn modelId="{901859E0-FD87-44A3-B256-E6FA65706AC9}" type="presParOf" srcId="{83E3685B-6887-4C5D-8E08-2ABD7300E16E}" destId="{C0F5A1F1-CCE3-4400-9777-10AB9556F5EB}" srcOrd="1" destOrd="0" presId="urn:microsoft.com/office/officeart/2005/8/layout/hierarchy2"/>
    <dgm:cxn modelId="{BBC17979-FEB8-4CDD-88F1-54BE6A544D8B}" type="presParOf" srcId="{C0F5A1F1-CCE3-4400-9777-10AB9556F5EB}" destId="{4B4B99EC-2CD5-4F2B-947B-90EA951BC7EB}" srcOrd="0" destOrd="0" presId="urn:microsoft.com/office/officeart/2005/8/layout/hierarchy2"/>
    <dgm:cxn modelId="{0A0AC924-19F2-43EF-A834-FE9B7A7143E4}" type="presParOf" srcId="{C0F5A1F1-CCE3-4400-9777-10AB9556F5EB}" destId="{9F8169CF-D6CA-419B-A177-D96FC577D5FA}" srcOrd="1" destOrd="0" presId="urn:microsoft.com/office/officeart/2005/8/layout/hierarchy2"/>
    <dgm:cxn modelId="{AC23F3C4-A2D6-405C-B88A-DAC1CCD61E9F}" type="presParOf" srcId="{9F8169CF-D6CA-419B-A177-D96FC577D5FA}" destId="{621CD208-329B-4066-AA1C-2EBDC52C0A11}" srcOrd="0" destOrd="0" presId="urn:microsoft.com/office/officeart/2005/8/layout/hierarchy2"/>
    <dgm:cxn modelId="{116800EC-C20B-4BBB-AA1C-2CF848CC5663}" type="presParOf" srcId="{621CD208-329B-4066-AA1C-2EBDC52C0A11}" destId="{D9D4009A-5B4F-4A9C-979B-DBE02306436A}" srcOrd="0" destOrd="0" presId="urn:microsoft.com/office/officeart/2005/8/layout/hierarchy2"/>
    <dgm:cxn modelId="{3A4E47DE-113F-4C8F-8559-B9DA36C80B31}" type="presParOf" srcId="{9F8169CF-D6CA-419B-A177-D96FC577D5FA}" destId="{C1A011A5-64D1-4764-B78F-B180C57AC7B6}" srcOrd="1" destOrd="0" presId="urn:microsoft.com/office/officeart/2005/8/layout/hierarchy2"/>
    <dgm:cxn modelId="{1F3D1C01-1E98-4E40-B400-6A7807281BDA}" type="presParOf" srcId="{C1A011A5-64D1-4764-B78F-B180C57AC7B6}" destId="{B4B5B05C-2503-4F4B-9D01-9634555BC6B9}" srcOrd="0" destOrd="0" presId="urn:microsoft.com/office/officeart/2005/8/layout/hierarchy2"/>
    <dgm:cxn modelId="{690F2B67-5CE7-42FC-9D03-71BB73208768}" type="presParOf" srcId="{C1A011A5-64D1-4764-B78F-B180C57AC7B6}" destId="{93AC17CF-952D-4934-865F-523B6FCD27C4}" srcOrd="1" destOrd="0" presId="urn:microsoft.com/office/officeart/2005/8/layout/hierarchy2"/>
    <dgm:cxn modelId="{BE9D46D2-33BA-4695-A75E-FDE99A6F8BDE}" type="presParOf" srcId="{83E3685B-6887-4C5D-8E08-2ABD7300E16E}" destId="{CFB1D124-A4DA-4169-A379-8E149B0993F7}" srcOrd="2" destOrd="0" presId="urn:microsoft.com/office/officeart/2005/8/layout/hierarchy2"/>
    <dgm:cxn modelId="{933946A9-6D02-40E0-8670-350CC4C729CA}" type="presParOf" srcId="{CFB1D124-A4DA-4169-A379-8E149B0993F7}" destId="{4FA9DD6D-A84D-44CE-9426-CF47BCC84D31}" srcOrd="0" destOrd="0" presId="urn:microsoft.com/office/officeart/2005/8/layout/hierarchy2"/>
    <dgm:cxn modelId="{B3E6691A-75F6-4C68-A556-413E88950E66}" type="presParOf" srcId="{83E3685B-6887-4C5D-8E08-2ABD7300E16E}" destId="{E11ABEFB-C845-4CAE-80E4-211C56DBB01E}" srcOrd="3" destOrd="0" presId="urn:microsoft.com/office/officeart/2005/8/layout/hierarchy2"/>
    <dgm:cxn modelId="{05F836EE-4D1C-4933-A17A-70F2458E15A5}" type="presParOf" srcId="{E11ABEFB-C845-4CAE-80E4-211C56DBB01E}" destId="{784466B3-AA4E-48A8-9B87-DD9ED3C1CB70}" srcOrd="0" destOrd="0" presId="urn:microsoft.com/office/officeart/2005/8/layout/hierarchy2"/>
    <dgm:cxn modelId="{4B8AAE8E-9853-49E1-9D6C-75FCDE34A5A5}" type="presParOf" srcId="{E11ABEFB-C845-4CAE-80E4-211C56DBB01E}" destId="{5950EA59-51A5-40C4-B47C-879060F7DC17}" srcOrd="1" destOrd="0" presId="urn:microsoft.com/office/officeart/2005/8/layout/hierarchy2"/>
    <dgm:cxn modelId="{B0A0D7CC-2C9B-4ED5-922E-F7AFAAB771AD}" type="presParOf" srcId="{5950EA59-51A5-40C4-B47C-879060F7DC17}" destId="{AAFDADC7-CE66-43CB-9C40-5890716073E6}" srcOrd="0" destOrd="0" presId="urn:microsoft.com/office/officeart/2005/8/layout/hierarchy2"/>
    <dgm:cxn modelId="{9DCB0BA1-C625-46D7-959B-F5C69C827AC4}" type="presParOf" srcId="{AAFDADC7-CE66-43CB-9C40-5890716073E6}" destId="{94E82F4A-BAF1-4761-9CD7-2F8778009371}" srcOrd="0" destOrd="0" presId="urn:microsoft.com/office/officeart/2005/8/layout/hierarchy2"/>
    <dgm:cxn modelId="{BE030EC9-7A72-4502-966E-EC24451A4D59}" type="presParOf" srcId="{5950EA59-51A5-40C4-B47C-879060F7DC17}" destId="{D0403410-316D-4C7C-BA20-B50CF5F19438}" srcOrd="1" destOrd="0" presId="urn:microsoft.com/office/officeart/2005/8/layout/hierarchy2"/>
    <dgm:cxn modelId="{2EF016F8-C9DB-4A1C-9113-DB1253947EB0}" type="presParOf" srcId="{D0403410-316D-4C7C-BA20-B50CF5F19438}" destId="{91D4C73C-8653-4F72-9F78-9706802AEAE7}" srcOrd="0" destOrd="0" presId="urn:microsoft.com/office/officeart/2005/8/layout/hierarchy2"/>
    <dgm:cxn modelId="{E59F7E8C-68F3-421A-B92C-F16BFFB922C4}" type="presParOf" srcId="{D0403410-316D-4C7C-BA20-B50CF5F19438}" destId="{F2CECA7D-460A-4435-B363-E90AF981416E}" srcOrd="1" destOrd="0" presId="urn:microsoft.com/office/officeart/2005/8/layout/hierarchy2"/>
    <dgm:cxn modelId="{71B798BB-044C-42A4-BCF5-4059362AE8EF}" type="presParOf" srcId="{5950EA59-51A5-40C4-B47C-879060F7DC17}" destId="{0A24A763-71D3-4A87-AB91-C71E5218D429}" srcOrd="2" destOrd="0" presId="urn:microsoft.com/office/officeart/2005/8/layout/hierarchy2"/>
    <dgm:cxn modelId="{D75D73A2-49AA-48D5-BB0E-30C47922653E}" type="presParOf" srcId="{0A24A763-71D3-4A87-AB91-C71E5218D429}" destId="{92370B7D-F178-49AD-9043-E37620580679}" srcOrd="0" destOrd="0" presId="urn:microsoft.com/office/officeart/2005/8/layout/hierarchy2"/>
    <dgm:cxn modelId="{94B0D785-C927-405B-935D-516770D4084D}" type="presParOf" srcId="{5950EA59-51A5-40C4-B47C-879060F7DC17}" destId="{7667784B-D5F4-4500-9B79-F80D6C424761}" srcOrd="3" destOrd="0" presId="urn:microsoft.com/office/officeart/2005/8/layout/hierarchy2"/>
    <dgm:cxn modelId="{ADD3606C-5E12-4825-91A1-B9E8DE008507}" type="presParOf" srcId="{7667784B-D5F4-4500-9B79-F80D6C424761}" destId="{48172187-1DFA-48AC-B7E9-197E454134DF}" srcOrd="0" destOrd="0" presId="urn:microsoft.com/office/officeart/2005/8/layout/hierarchy2"/>
    <dgm:cxn modelId="{7F9A610B-C06C-4EB0-8500-6E451297F256}" type="presParOf" srcId="{7667784B-D5F4-4500-9B79-F80D6C424761}" destId="{24A8CF2C-4FC9-4725-A6F2-859C9B82C0F5}" srcOrd="1" destOrd="0" presId="urn:microsoft.com/office/officeart/2005/8/layout/hierarchy2"/>
    <dgm:cxn modelId="{DEA1C6AC-90CD-4326-A33F-C3B08A859716}" type="presParOf" srcId="{5950EA59-51A5-40C4-B47C-879060F7DC17}" destId="{4090BC70-FE19-4C3D-BDE6-52DEFBCB28A9}" srcOrd="4" destOrd="0" presId="urn:microsoft.com/office/officeart/2005/8/layout/hierarchy2"/>
    <dgm:cxn modelId="{6A0A25B3-7C30-460E-B520-B28B4549FA63}" type="presParOf" srcId="{4090BC70-FE19-4C3D-BDE6-52DEFBCB28A9}" destId="{065AB56A-A552-4FF8-81D3-B8DA96AB05BE}" srcOrd="0" destOrd="0" presId="urn:microsoft.com/office/officeart/2005/8/layout/hierarchy2"/>
    <dgm:cxn modelId="{108821F4-F3FF-47F8-8CDE-73C14F102E25}" type="presParOf" srcId="{5950EA59-51A5-40C4-B47C-879060F7DC17}" destId="{05289E6E-1F0F-418D-A4B3-BF4DCCFD9FFB}" srcOrd="5" destOrd="0" presId="urn:microsoft.com/office/officeart/2005/8/layout/hierarchy2"/>
    <dgm:cxn modelId="{EEB08C6E-909A-40D1-9A6E-85596AEEB3AF}" type="presParOf" srcId="{05289E6E-1F0F-418D-A4B3-BF4DCCFD9FFB}" destId="{489867F6-78AF-4390-AED3-CD693EACFF2E}" srcOrd="0" destOrd="0" presId="urn:microsoft.com/office/officeart/2005/8/layout/hierarchy2"/>
    <dgm:cxn modelId="{63E22740-CE97-4439-BA50-6931FB9E5058}" type="presParOf" srcId="{05289E6E-1F0F-418D-A4B3-BF4DCCFD9FFB}" destId="{18B74120-D044-4DFE-A444-B50A24CC1395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84381BA-BDF3-4881-9ADB-258B10B506D6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64EE7AA-4D3B-40E3-BA46-D1470E57A5E0}">
      <dgm:prSet phldrT="[Text]" custT="1"/>
      <dgm:spPr/>
      <dgm:t>
        <a:bodyPr/>
        <a:lstStyle/>
        <a:p>
          <a:r>
            <a:rPr lang="cs-CZ" sz="2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1</a:t>
          </a:r>
          <a:endParaRPr lang="cs-CZ" sz="2000" b="1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gm:t>
    </dgm:pt>
    <dgm:pt modelId="{5BE613CD-37BC-4794-A6B7-15D4AF1764DC}" type="parTrans" cxnId="{0BBE43CA-AFBF-4285-A5CF-9D06C6AAEB37}">
      <dgm:prSet/>
      <dgm:spPr/>
      <dgm:t>
        <a:bodyPr/>
        <a:lstStyle/>
        <a:p>
          <a:endParaRPr lang="cs-CZ"/>
        </a:p>
      </dgm:t>
    </dgm:pt>
    <dgm:pt modelId="{2A7C5062-6B66-4C58-872A-6D352C4C9CDF}" type="sibTrans" cxnId="{0BBE43CA-AFBF-4285-A5CF-9D06C6AAEB37}">
      <dgm:prSet/>
      <dgm:spPr/>
      <dgm:t>
        <a:bodyPr/>
        <a:lstStyle/>
        <a:p>
          <a:endParaRPr lang="cs-CZ"/>
        </a:p>
      </dgm:t>
    </dgm:pt>
    <dgm:pt modelId="{8611231A-70B0-49FC-A508-301D7F11AE8E}">
      <dgm:prSet phldrT="[Text]" custT="1"/>
      <dgm:spPr/>
      <dgm:t>
        <a:bodyPr/>
        <a:lstStyle/>
        <a:p>
          <a:r>
            <a:rPr lang="cs-CZ" sz="2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2</a:t>
          </a:r>
          <a:endParaRPr lang="cs-CZ" sz="2000" b="1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gm:t>
    </dgm:pt>
    <dgm:pt modelId="{2753E811-8EEC-428A-92FB-820240D491D3}" type="parTrans" cxnId="{46DAE854-A025-4B84-AD29-B8402EE735D9}">
      <dgm:prSet/>
      <dgm:spPr/>
      <dgm:t>
        <a:bodyPr/>
        <a:lstStyle/>
        <a:p>
          <a:endParaRPr lang="cs-CZ"/>
        </a:p>
      </dgm:t>
    </dgm:pt>
    <dgm:pt modelId="{2D48004B-FB14-4250-8031-4E382D68B586}" type="sibTrans" cxnId="{46DAE854-A025-4B84-AD29-B8402EE735D9}">
      <dgm:prSet/>
      <dgm:spPr/>
      <dgm:t>
        <a:bodyPr/>
        <a:lstStyle/>
        <a:p>
          <a:endParaRPr lang="cs-CZ"/>
        </a:p>
      </dgm:t>
    </dgm:pt>
    <dgm:pt modelId="{33573BB3-88D2-44E7-92C3-C7125BB75B15}">
      <dgm:prSet phldrT="[Text]" custT="1"/>
      <dgm:spPr/>
      <dgm:t>
        <a:bodyPr/>
        <a:lstStyle/>
        <a:p>
          <a:r>
            <a:rPr lang="cs-CZ" sz="2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3</a:t>
          </a:r>
          <a:endParaRPr lang="cs-CZ" sz="2000" b="1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gm:t>
    </dgm:pt>
    <dgm:pt modelId="{E0CAA1B6-0394-47CF-8691-F1B6AE3F446A}" type="parTrans" cxnId="{AE510F25-C3A1-4BD8-A3AB-4E6B86D0A449}">
      <dgm:prSet/>
      <dgm:spPr/>
      <dgm:t>
        <a:bodyPr/>
        <a:lstStyle/>
        <a:p>
          <a:endParaRPr lang="cs-CZ"/>
        </a:p>
      </dgm:t>
    </dgm:pt>
    <dgm:pt modelId="{BFC63A0A-C2B3-460E-B6EF-09EE1B511ACE}" type="sibTrans" cxnId="{AE510F25-C3A1-4BD8-A3AB-4E6B86D0A449}">
      <dgm:prSet/>
      <dgm:spPr/>
      <dgm:t>
        <a:bodyPr/>
        <a:lstStyle/>
        <a:p>
          <a:endParaRPr lang="cs-CZ"/>
        </a:p>
      </dgm:t>
    </dgm:pt>
    <dgm:pt modelId="{3E8035D5-F19B-4AE0-A731-7A90BACFCAE7}">
      <dgm:prSet phldrT="[Text]" custT="1"/>
      <dgm:spPr/>
      <dgm:t>
        <a:bodyPr/>
        <a:lstStyle/>
        <a:p>
          <a:r>
            <a:rPr lang="cs-CZ" sz="2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4</a:t>
          </a:r>
          <a:endParaRPr lang="cs-CZ" sz="2000" b="1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gm:t>
    </dgm:pt>
    <dgm:pt modelId="{3610A180-1C17-4F70-8DD8-963DAC2B3B18}" type="parTrans" cxnId="{5DA804DC-FD6B-4F11-9F47-FDB227F8365F}">
      <dgm:prSet/>
      <dgm:spPr/>
      <dgm:t>
        <a:bodyPr/>
        <a:lstStyle/>
        <a:p>
          <a:endParaRPr lang="cs-CZ"/>
        </a:p>
      </dgm:t>
    </dgm:pt>
    <dgm:pt modelId="{CB2BDB5C-DBAB-4F5B-9F5A-D3D34A24DB17}" type="sibTrans" cxnId="{5DA804DC-FD6B-4F11-9F47-FDB227F8365F}">
      <dgm:prSet/>
      <dgm:spPr/>
      <dgm:t>
        <a:bodyPr/>
        <a:lstStyle/>
        <a:p>
          <a:endParaRPr lang="cs-CZ"/>
        </a:p>
      </dgm:t>
    </dgm:pt>
    <dgm:pt modelId="{782C7B4B-3114-4FBA-9373-10E8A061D1D5}">
      <dgm:prSet phldrT="[Text]" custT="1"/>
      <dgm:spPr/>
      <dgm:t>
        <a:bodyPr/>
        <a:lstStyle/>
        <a:p>
          <a:r>
            <a:rPr lang="cs-CZ" sz="2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5</a:t>
          </a:r>
          <a:endParaRPr lang="cs-CZ" sz="2000" b="1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gm:t>
    </dgm:pt>
    <dgm:pt modelId="{034D6E11-5D18-4E34-BA7E-6577A4603C97}" type="parTrans" cxnId="{799E4212-D3D8-4B0A-9951-C5EDAA45E16D}">
      <dgm:prSet/>
      <dgm:spPr/>
      <dgm:t>
        <a:bodyPr/>
        <a:lstStyle/>
        <a:p>
          <a:endParaRPr lang="cs-CZ"/>
        </a:p>
      </dgm:t>
    </dgm:pt>
    <dgm:pt modelId="{4A321DFF-9D02-4888-A036-28A7807A554A}" type="sibTrans" cxnId="{799E4212-D3D8-4B0A-9951-C5EDAA45E16D}">
      <dgm:prSet/>
      <dgm:spPr/>
      <dgm:t>
        <a:bodyPr/>
        <a:lstStyle/>
        <a:p>
          <a:endParaRPr lang="cs-CZ"/>
        </a:p>
      </dgm:t>
    </dgm:pt>
    <dgm:pt modelId="{04C562F6-904E-4793-A034-2BCA71565D35}">
      <dgm:prSet phldrT="[Text]" custT="1"/>
      <dgm:spPr/>
      <dgm:t>
        <a:bodyPr/>
        <a:lstStyle/>
        <a:p>
          <a:r>
            <a:rPr lang="cs-CZ" sz="2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6</a:t>
          </a:r>
          <a:endParaRPr lang="cs-CZ" sz="2000" b="1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gm:t>
    </dgm:pt>
    <dgm:pt modelId="{01BA7096-9BCE-4E4D-A8B0-34436E79E5BB}" type="parTrans" cxnId="{2314C35F-B1BE-45A9-AFB8-5175B0E7C240}">
      <dgm:prSet/>
      <dgm:spPr/>
      <dgm:t>
        <a:bodyPr/>
        <a:lstStyle/>
        <a:p>
          <a:endParaRPr lang="cs-CZ"/>
        </a:p>
      </dgm:t>
    </dgm:pt>
    <dgm:pt modelId="{695038AF-EDFC-4F9B-A136-7E8828D79A03}" type="sibTrans" cxnId="{2314C35F-B1BE-45A9-AFB8-5175B0E7C240}">
      <dgm:prSet/>
      <dgm:spPr/>
      <dgm:t>
        <a:bodyPr/>
        <a:lstStyle/>
        <a:p>
          <a:endParaRPr lang="cs-CZ"/>
        </a:p>
      </dgm:t>
    </dgm:pt>
    <dgm:pt modelId="{88FE6585-7F71-4247-B79E-B47274C2E80E}">
      <dgm:prSet phldrT="[Text]" custT="1"/>
      <dgm:spPr/>
      <dgm:t>
        <a:bodyPr/>
        <a:lstStyle/>
        <a:p>
          <a:r>
            <a:rPr lang="cs-CZ" sz="2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7</a:t>
          </a:r>
          <a:endParaRPr lang="cs-CZ" sz="2000" b="1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gm:t>
    </dgm:pt>
    <dgm:pt modelId="{EDB5C58B-47B2-41AC-BC1D-D5EE06E27418}" type="parTrans" cxnId="{983D1A27-971A-483F-8013-401886CC8FFC}">
      <dgm:prSet/>
      <dgm:spPr/>
      <dgm:t>
        <a:bodyPr/>
        <a:lstStyle/>
        <a:p>
          <a:endParaRPr lang="cs-CZ"/>
        </a:p>
      </dgm:t>
    </dgm:pt>
    <dgm:pt modelId="{53E5C07D-CB7C-47C6-8E38-87B04781A9EB}" type="sibTrans" cxnId="{983D1A27-971A-483F-8013-401886CC8FFC}">
      <dgm:prSet/>
      <dgm:spPr/>
      <dgm:t>
        <a:bodyPr/>
        <a:lstStyle/>
        <a:p>
          <a:endParaRPr lang="cs-CZ"/>
        </a:p>
      </dgm:t>
    </dgm:pt>
    <dgm:pt modelId="{4C95E9D9-A02D-43CC-B81B-70560ACC8B10}">
      <dgm:prSet phldrT="[Text]" custT="1"/>
      <dgm:spPr/>
      <dgm:t>
        <a:bodyPr/>
        <a:lstStyle/>
        <a:p>
          <a:r>
            <a:rPr lang="cs-CZ" sz="2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8</a:t>
          </a:r>
          <a:endParaRPr lang="cs-CZ" sz="2000" b="1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gm:t>
    </dgm:pt>
    <dgm:pt modelId="{33627117-8A4E-4FFA-AE99-CF856A454467}" type="parTrans" cxnId="{644F3BDE-0AE4-4850-8883-F0E4A8F28446}">
      <dgm:prSet/>
      <dgm:spPr/>
      <dgm:t>
        <a:bodyPr/>
        <a:lstStyle/>
        <a:p>
          <a:endParaRPr lang="cs-CZ"/>
        </a:p>
      </dgm:t>
    </dgm:pt>
    <dgm:pt modelId="{E8BA66C3-BFAB-410E-829C-36003982C145}" type="sibTrans" cxnId="{644F3BDE-0AE4-4850-8883-F0E4A8F28446}">
      <dgm:prSet/>
      <dgm:spPr/>
      <dgm:t>
        <a:bodyPr/>
        <a:lstStyle/>
        <a:p>
          <a:endParaRPr lang="cs-CZ"/>
        </a:p>
      </dgm:t>
    </dgm:pt>
    <dgm:pt modelId="{8F2FAA68-2863-4217-B7B0-50B12194877E}">
      <dgm:prSet phldrT="[Text]" custT="1"/>
      <dgm:spPr/>
      <dgm:t>
        <a:bodyPr/>
        <a:lstStyle/>
        <a:p>
          <a:r>
            <a:rPr lang="cs-CZ" sz="2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9</a:t>
          </a:r>
          <a:endParaRPr lang="cs-CZ" sz="2000" b="1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gm:t>
    </dgm:pt>
    <dgm:pt modelId="{CD6E84E5-DF57-43A9-9C41-B7177DDBC979}" type="parTrans" cxnId="{778526F3-29C8-40A3-9C2D-CFF77467B2F0}">
      <dgm:prSet/>
      <dgm:spPr/>
      <dgm:t>
        <a:bodyPr/>
        <a:lstStyle/>
        <a:p>
          <a:endParaRPr lang="cs-CZ"/>
        </a:p>
      </dgm:t>
    </dgm:pt>
    <dgm:pt modelId="{5DCDBF99-2DC5-486E-8D5E-F1A653ED9895}" type="sibTrans" cxnId="{778526F3-29C8-40A3-9C2D-CFF77467B2F0}">
      <dgm:prSet/>
      <dgm:spPr/>
      <dgm:t>
        <a:bodyPr/>
        <a:lstStyle/>
        <a:p>
          <a:endParaRPr lang="cs-CZ"/>
        </a:p>
      </dgm:t>
    </dgm:pt>
    <dgm:pt modelId="{70D6C170-0FA3-4079-B4FE-C08831678517}" type="pres">
      <dgm:prSet presAssocID="{084381BA-BDF3-4881-9ADB-258B10B506D6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DB1B3B2-0907-4497-BC5A-07319805D316}" type="pres">
      <dgm:prSet presAssocID="{564EE7AA-4D3B-40E3-BA46-D1470E57A5E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34CC66-47BB-4D97-90B4-07FA26A1F177}" type="pres">
      <dgm:prSet presAssocID="{2A7C5062-6B66-4C58-872A-6D352C4C9CDF}" presName="sibTrans" presStyleLbl="sibTrans2D1" presStyleIdx="0" presStyleCnt="9"/>
      <dgm:spPr/>
      <dgm:t>
        <a:bodyPr/>
        <a:lstStyle/>
        <a:p>
          <a:endParaRPr lang="cs-CZ"/>
        </a:p>
      </dgm:t>
    </dgm:pt>
    <dgm:pt modelId="{520C947C-6C06-4445-91A0-BF89EFD0D962}" type="pres">
      <dgm:prSet presAssocID="{2A7C5062-6B66-4C58-872A-6D352C4C9CDF}" presName="connectorText" presStyleLbl="sibTrans2D1" presStyleIdx="0" presStyleCnt="9"/>
      <dgm:spPr/>
      <dgm:t>
        <a:bodyPr/>
        <a:lstStyle/>
        <a:p>
          <a:endParaRPr lang="cs-CZ"/>
        </a:p>
      </dgm:t>
    </dgm:pt>
    <dgm:pt modelId="{3DE7848B-52CB-4534-A604-EAAD1FDD9BFB}" type="pres">
      <dgm:prSet presAssocID="{8611231A-70B0-49FC-A508-301D7F11AE8E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2D343-BCDC-46FF-88D1-2CA086ABF006}" type="pres">
      <dgm:prSet presAssocID="{2D48004B-FB14-4250-8031-4E382D68B586}" presName="sibTrans" presStyleLbl="sibTrans2D1" presStyleIdx="1" presStyleCnt="9"/>
      <dgm:spPr/>
      <dgm:t>
        <a:bodyPr/>
        <a:lstStyle/>
        <a:p>
          <a:endParaRPr lang="cs-CZ"/>
        </a:p>
      </dgm:t>
    </dgm:pt>
    <dgm:pt modelId="{EEF5A0B5-DF93-47D8-B9E8-411485B17031}" type="pres">
      <dgm:prSet presAssocID="{2D48004B-FB14-4250-8031-4E382D68B586}" presName="connectorText" presStyleLbl="sibTrans2D1" presStyleIdx="1" presStyleCnt="9"/>
      <dgm:spPr/>
      <dgm:t>
        <a:bodyPr/>
        <a:lstStyle/>
        <a:p>
          <a:endParaRPr lang="cs-CZ"/>
        </a:p>
      </dgm:t>
    </dgm:pt>
    <dgm:pt modelId="{5474A5EF-08DE-4F51-B17F-301DF4798A4D}" type="pres">
      <dgm:prSet presAssocID="{33573BB3-88D2-44E7-92C3-C7125BB75B15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30FA66-33A3-4666-8C4A-DAC471D1C087}" type="pres">
      <dgm:prSet presAssocID="{BFC63A0A-C2B3-460E-B6EF-09EE1B511ACE}" presName="sibTrans" presStyleLbl="sibTrans2D1" presStyleIdx="2" presStyleCnt="9"/>
      <dgm:spPr/>
      <dgm:t>
        <a:bodyPr/>
        <a:lstStyle/>
        <a:p>
          <a:endParaRPr lang="cs-CZ"/>
        </a:p>
      </dgm:t>
    </dgm:pt>
    <dgm:pt modelId="{024F37E2-A0BD-4988-8778-84C2A4C403D1}" type="pres">
      <dgm:prSet presAssocID="{BFC63A0A-C2B3-460E-B6EF-09EE1B511ACE}" presName="connectorText" presStyleLbl="sibTrans2D1" presStyleIdx="2" presStyleCnt="9"/>
      <dgm:spPr/>
      <dgm:t>
        <a:bodyPr/>
        <a:lstStyle/>
        <a:p>
          <a:endParaRPr lang="cs-CZ"/>
        </a:p>
      </dgm:t>
    </dgm:pt>
    <dgm:pt modelId="{760EA80F-999F-4B02-A04A-C38FCBB6AEFD}" type="pres">
      <dgm:prSet presAssocID="{3E8035D5-F19B-4AE0-A731-7A90BACFCAE7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95DF37-D230-4A02-A289-D57295F2BE53}" type="pres">
      <dgm:prSet presAssocID="{CB2BDB5C-DBAB-4F5B-9F5A-D3D34A24DB17}" presName="sibTrans" presStyleLbl="sibTrans2D1" presStyleIdx="3" presStyleCnt="9"/>
      <dgm:spPr/>
      <dgm:t>
        <a:bodyPr/>
        <a:lstStyle/>
        <a:p>
          <a:endParaRPr lang="cs-CZ"/>
        </a:p>
      </dgm:t>
    </dgm:pt>
    <dgm:pt modelId="{E96EF2A6-C166-446D-8C7C-4F364B5E9C8F}" type="pres">
      <dgm:prSet presAssocID="{CB2BDB5C-DBAB-4F5B-9F5A-D3D34A24DB17}" presName="connectorText" presStyleLbl="sibTrans2D1" presStyleIdx="3" presStyleCnt="9"/>
      <dgm:spPr/>
      <dgm:t>
        <a:bodyPr/>
        <a:lstStyle/>
        <a:p>
          <a:endParaRPr lang="cs-CZ"/>
        </a:p>
      </dgm:t>
    </dgm:pt>
    <dgm:pt modelId="{D4C28BDB-4DD3-4EB8-A93A-87C04B34E6EE}" type="pres">
      <dgm:prSet presAssocID="{782C7B4B-3114-4FBA-9373-10E8A061D1D5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561B5C-40F7-4DAE-93AD-419BB4362209}" type="pres">
      <dgm:prSet presAssocID="{4A321DFF-9D02-4888-A036-28A7807A554A}" presName="sibTrans" presStyleLbl="sibTrans2D1" presStyleIdx="4" presStyleCnt="9"/>
      <dgm:spPr/>
      <dgm:t>
        <a:bodyPr/>
        <a:lstStyle/>
        <a:p>
          <a:endParaRPr lang="cs-CZ"/>
        </a:p>
      </dgm:t>
    </dgm:pt>
    <dgm:pt modelId="{44D7799D-77B6-4610-8142-0A221EC6299F}" type="pres">
      <dgm:prSet presAssocID="{4A321DFF-9D02-4888-A036-28A7807A554A}" presName="connectorText" presStyleLbl="sibTrans2D1" presStyleIdx="4" presStyleCnt="9"/>
      <dgm:spPr/>
      <dgm:t>
        <a:bodyPr/>
        <a:lstStyle/>
        <a:p>
          <a:endParaRPr lang="cs-CZ"/>
        </a:p>
      </dgm:t>
    </dgm:pt>
    <dgm:pt modelId="{7D925D5B-DE93-484A-82D3-5DAB09626CEB}" type="pres">
      <dgm:prSet presAssocID="{04C562F6-904E-4793-A034-2BCA71565D35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677E0A-02F8-4D62-9F74-2861663C949F}" type="pres">
      <dgm:prSet presAssocID="{695038AF-EDFC-4F9B-A136-7E8828D79A03}" presName="sibTrans" presStyleLbl="sibTrans2D1" presStyleIdx="5" presStyleCnt="9"/>
      <dgm:spPr/>
      <dgm:t>
        <a:bodyPr/>
        <a:lstStyle/>
        <a:p>
          <a:endParaRPr lang="cs-CZ"/>
        </a:p>
      </dgm:t>
    </dgm:pt>
    <dgm:pt modelId="{064C9EAA-006A-4165-B4D0-0C38292B9F91}" type="pres">
      <dgm:prSet presAssocID="{695038AF-EDFC-4F9B-A136-7E8828D79A03}" presName="connectorText" presStyleLbl="sibTrans2D1" presStyleIdx="5" presStyleCnt="9"/>
      <dgm:spPr/>
      <dgm:t>
        <a:bodyPr/>
        <a:lstStyle/>
        <a:p>
          <a:endParaRPr lang="cs-CZ"/>
        </a:p>
      </dgm:t>
    </dgm:pt>
    <dgm:pt modelId="{568A448C-2963-43B6-9AE4-C189641F2A61}" type="pres">
      <dgm:prSet presAssocID="{88FE6585-7F71-4247-B79E-B47274C2E80E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651FE5-8912-4216-B605-0170DC79C0D2}" type="pres">
      <dgm:prSet presAssocID="{53E5C07D-CB7C-47C6-8E38-87B04781A9EB}" presName="sibTrans" presStyleLbl="sibTrans2D1" presStyleIdx="6" presStyleCnt="9"/>
      <dgm:spPr/>
      <dgm:t>
        <a:bodyPr/>
        <a:lstStyle/>
        <a:p>
          <a:endParaRPr lang="cs-CZ"/>
        </a:p>
      </dgm:t>
    </dgm:pt>
    <dgm:pt modelId="{34C08FA0-709F-48D1-942F-E1D270BFCF9C}" type="pres">
      <dgm:prSet presAssocID="{53E5C07D-CB7C-47C6-8E38-87B04781A9EB}" presName="connectorText" presStyleLbl="sibTrans2D1" presStyleIdx="6" presStyleCnt="9"/>
      <dgm:spPr/>
      <dgm:t>
        <a:bodyPr/>
        <a:lstStyle/>
        <a:p>
          <a:endParaRPr lang="cs-CZ"/>
        </a:p>
      </dgm:t>
    </dgm:pt>
    <dgm:pt modelId="{DA58A1D3-2381-4E42-9CDF-AEFD763DFA8D}" type="pres">
      <dgm:prSet presAssocID="{4C95E9D9-A02D-43CC-B81B-70560ACC8B10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F356F8-2873-45E6-9609-8AD2A7D5BAE2}" type="pres">
      <dgm:prSet presAssocID="{E8BA66C3-BFAB-410E-829C-36003982C145}" presName="sibTrans" presStyleLbl="sibTrans2D1" presStyleIdx="7" presStyleCnt="9"/>
      <dgm:spPr/>
      <dgm:t>
        <a:bodyPr/>
        <a:lstStyle/>
        <a:p>
          <a:endParaRPr lang="cs-CZ"/>
        </a:p>
      </dgm:t>
    </dgm:pt>
    <dgm:pt modelId="{FB6CE701-CE9A-45C5-9322-D7386F78B1B3}" type="pres">
      <dgm:prSet presAssocID="{E8BA66C3-BFAB-410E-829C-36003982C145}" presName="connectorText" presStyleLbl="sibTrans2D1" presStyleIdx="7" presStyleCnt="9"/>
      <dgm:spPr/>
      <dgm:t>
        <a:bodyPr/>
        <a:lstStyle/>
        <a:p>
          <a:endParaRPr lang="cs-CZ"/>
        </a:p>
      </dgm:t>
    </dgm:pt>
    <dgm:pt modelId="{CA2C227C-DD55-47A8-8126-2ADFA50DCAB3}" type="pres">
      <dgm:prSet presAssocID="{8F2FAA68-2863-4217-B7B0-50B12194877E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721EC9-99F9-4C8D-BED6-A7E0C5881AF9}" type="pres">
      <dgm:prSet presAssocID="{5DCDBF99-2DC5-486E-8D5E-F1A653ED9895}" presName="sibTrans" presStyleLbl="sibTrans2D1" presStyleIdx="8" presStyleCnt="9"/>
      <dgm:spPr/>
      <dgm:t>
        <a:bodyPr/>
        <a:lstStyle/>
        <a:p>
          <a:endParaRPr lang="cs-CZ"/>
        </a:p>
      </dgm:t>
    </dgm:pt>
    <dgm:pt modelId="{845A1123-1C96-40D7-B787-8C1207A4D161}" type="pres">
      <dgm:prSet presAssocID="{5DCDBF99-2DC5-486E-8D5E-F1A653ED9895}" presName="connectorText" presStyleLbl="sibTrans2D1" presStyleIdx="8" presStyleCnt="9"/>
      <dgm:spPr/>
      <dgm:t>
        <a:bodyPr/>
        <a:lstStyle/>
        <a:p>
          <a:endParaRPr lang="cs-CZ"/>
        </a:p>
      </dgm:t>
    </dgm:pt>
  </dgm:ptLst>
  <dgm:cxnLst>
    <dgm:cxn modelId="{9F929DCB-76C2-478F-8BBE-33019AF4F2CD}" type="presOf" srcId="{33573BB3-88D2-44E7-92C3-C7125BB75B15}" destId="{5474A5EF-08DE-4F51-B17F-301DF4798A4D}" srcOrd="0" destOrd="0" presId="urn:microsoft.com/office/officeart/2005/8/layout/cycle2"/>
    <dgm:cxn modelId="{FA9C7B33-80EC-4F93-85F5-E078208890D1}" type="presOf" srcId="{8F2FAA68-2863-4217-B7B0-50B12194877E}" destId="{CA2C227C-DD55-47A8-8126-2ADFA50DCAB3}" srcOrd="0" destOrd="0" presId="urn:microsoft.com/office/officeart/2005/8/layout/cycle2"/>
    <dgm:cxn modelId="{983D1A27-971A-483F-8013-401886CC8FFC}" srcId="{084381BA-BDF3-4881-9ADB-258B10B506D6}" destId="{88FE6585-7F71-4247-B79E-B47274C2E80E}" srcOrd="6" destOrd="0" parTransId="{EDB5C58B-47B2-41AC-BC1D-D5EE06E27418}" sibTransId="{53E5C07D-CB7C-47C6-8E38-87B04781A9EB}"/>
    <dgm:cxn modelId="{A84340E5-0993-474B-8DE9-2BE8D1C8AFA7}" type="presOf" srcId="{564EE7AA-4D3B-40E3-BA46-D1470E57A5E0}" destId="{9DB1B3B2-0907-4497-BC5A-07319805D316}" srcOrd="0" destOrd="0" presId="urn:microsoft.com/office/officeart/2005/8/layout/cycle2"/>
    <dgm:cxn modelId="{8B0AA436-4E56-4D90-9B3B-4FB7405129B4}" type="presOf" srcId="{5DCDBF99-2DC5-486E-8D5E-F1A653ED9895}" destId="{845A1123-1C96-40D7-B787-8C1207A4D161}" srcOrd="1" destOrd="0" presId="urn:microsoft.com/office/officeart/2005/8/layout/cycle2"/>
    <dgm:cxn modelId="{CE67FE72-F83F-4E8A-B53E-CED67B3E7BC2}" type="presOf" srcId="{084381BA-BDF3-4881-9ADB-258B10B506D6}" destId="{70D6C170-0FA3-4079-B4FE-C08831678517}" srcOrd="0" destOrd="0" presId="urn:microsoft.com/office/officeart/2005/8/layout/cycle2"/>
    <dgm:cxn modelId="{0FA0AC87-042E-41EC-9017-200B04BD5186}" type="presOf" srcId="{BFC63A0A-C2B3-460E-B6EF-09EE1B511ACE}" destId="{024F37E2-A0BD-4988-8778-84C2A4C403D1}" srcOrd="1" destOrd="0" presId="urn:microsoft.com/office/officeart/2005/8/layout/cycle2"/>
    <dgm:cxn modelId="{9E567F21-2B5E-411C-9E48-97F3E984D82F}" type="presOf" srcId="{BFC63A0A-C2B3-460E-B6EF-09EE1B511ACE}" destId="{9030FA66-33A3-4666-8C4A-DAC471D1C087}" srcOrd="0" destOrd="0" presId="urn:microsoft.com/office/officeart/2005/8/layout/cycle2"/>
    <dgm:cxn modelId="{46DAE854-A025-4B84-AD29-B8402EE735D9}" srcId="{084381BA-BDF3-4881-9ADB-258B10B506D6}" destId="{8611231A-70B0-49FC-A508-301D7F11AE8E}" srcOrd="1" destOrd="0" parTransId="{2753E811-8EEC-428A-92FB-820240D491D3}" sibTransId="{2D48004B-FB14-4250-8031-4E382D68B586}"/>
    <dgm:cxn modelId="{95F64700-FBCF-422C-9310-8F6ED4921270}" type="presOf" srcId="{04C562F6-904E-4793-A034-2BCA71565D35}" destId="{7D925D5B-DE93-484A-82D3-5DAB09626CEB}" srcOrd="0" destOrd="0" presId="urn:microsoft.com/office/officeart/2005/8/layout/cycle2"/>
    <dgm:cxn modelId="{185A0E13-7E1C-4BC3-B8BC-95FF43A9397D}" type="presOf" srcId="{2A7C5062-6B66-4C58-872A-6D352C4C9CDF}" destId="{520C947C-6C06-4445-91A0-BF89EFD0D962}" srcOrd="1" destOrd="0" presId="urn:microsoft.com/office/officeart/2005/8/layout/cycle2"/>
    <dgm:cxn modelId="{AE510F25-C3A1-4BD8-A3AB-4E6B86D0A449}" srcId="{084381BA-BDF3-4881-9ADB-258B10B506D6}" destId="{33573BB3-88D2-44E7-92C3-C7125BB75B15}" srcOrd="2" destOrd="0" parTransId="{E0CAA1B6-0394-47CF-8691-F1B6AE3F446A}" sibTransId="{BFC63A0A-C2B3-460E-B6EF-09EE1B511ACE}"/>
    <dgm:cxn modelId="{F3EF7AC3-B170-409E-985B-DEDA71C6AB3B}" type="presOf" srcId="{4C95E9D9-A02D-43CC-B81B-70560ACC8B10}" destId="{DA58A1D3-2381-4E42-9CDF-AEFD763DFA8D}" srcOrd="0" destOrd="0" presId="urn:microsoft.com/office/officeart/2005/8/layout/cycle2"/>
    <dgm:cxn modelId="{778526F3-29C8-40A3-9C2D-CFF77467B2F0}" srcId="{084381BA-BDF3-4881-9ADB-258B10B506D6}" destId="{8F2FAA68-2863-4217-B7B0-50B12194877E}" srcOrd="8" destOrd="0" parTransId="{CD6E84E5-DF57-43A9-9C41-B7177DDBC979}" sibTransId="{5DCDBF99-2DC5-486E-8D5E-F1A653ED9895}"/>
    <dgm:cxn modelId="{02C9A5E4-7323-4120-ADA7-2A0F1BE27BD6}" type="presOf" srcId="{53E5C07D-CB7C-47C6-8E38-87B04781A9EB}" destId="{34C08FA0-709F-48D1-942F-E1D270BFCF9C}" srcOrd="1" destOrd="0" presId="urn:microsoft.com/office/officeart/2005/8/layout/cycle2"/>
    <dgm:cxn modelId="{92E99A89-C81B-4D9B-AE3E-5AF79E1C8AC9}" type="presOf" srcId="{3E8035D5-F19B-4AE0-A731-7A90BACFCAE7}" destId="{760EA80F-999F-4B02-A04A-C38FCBB6AEFD}" srcOrd="0" destOrd="0" presId="urn:microsoft.com/office/officeart/2005/8/layout/cycle2"/>
    <dgm:cxn modelId="{A2D4B98D-966D-4DC0-A66F-4F6D0293FE88}" type="presOf" srcId="{CB2BDB5C-DBAB-4F5B-9F5A-D3D34A24DB17}" destId="{EE95DF37-D230-4A02-A289-D57295F2BE53}" srcOrd="0" destOrd="0" presId="urn:microsoft.com/office/officeart/2005/8/layout/cycle2"/>
    <dgm:cxn modelId="{612D67CE-56BC-47DD-93EB-3545B2FC869F}" type="presOf" srcId="{88FE6585-7F71-4247-B79E-B47274C2E80E}" destId="{568A448C-2963-43B6-9AE4-C189641F2A61}" srcOrd="0" destOrd="0" presId="urn:microsoft.com/office/officeart/2005/8/layout/cycle2"/>
    <dgm:cxn modelId="{0BBE43CA-AFBF-4285-A5CF-9D06C6AAEB37}" srcId="{084381BA-BDF3-4881-9ADB-258B10B506D6}" destId="{564EE7AA-4D3B-40E3-BA46-D1470E57A5E0}" srcOrd="0" destOrd="0" parTransId="{5BE613CD-37BC-4794-A6B7-15D4AF1764DC}" sibTransId="{2A7C5062-6B66-4C58-872A-6D352C4C9CDF}"/>
    <dgm:cxn modelId="{B25AC736-CD74-4C8B-AB43-C530447BEF56}" type="presOf" srcId="{E8BA66C3-BFAB-410E-829C-36003982C145}" destId="{91F356F8-2873-45E6-9609-8AD2A7D5BAE2}" srcOrd="0" destOrd="0" presId="urn:microsoft.com/office/officeart/2005/8/layout/cycle2"/>
    <dgm:cxn modelId="{EDE4F089-64B4-47F9-9A9B-8CB66E9DF4F5}" type="presOf" srcId="{4A321DFF-9D02-4888-A036-28A7807A554A}" destId="{7D561B5C-40F7-4DAE-93AD-419BB4362209}" srcOrd="0" destOrd="0" presId="urn:microsoft.com/office/officeart/2005/8/layout/cycle2"/>
    <dgm:cxn modelId="{7ABCE369-EF18-4190-AD2D-8B8A51C64463}" type="presOf" srcId="{E8BA66C3-BFAB-410E-829C-36003982C145}" destId="{FB6CE701-CE9A-45C5-9322-D7386F78B1B3}" srcOrd="1" destOrd="0" presId="urn:microsoft.com/office/officeart/2005/8/layout/cycle2"/>
    <dgm:cxn modelId="{5DA804DC-FD6B-4F11-9F47-FDB227F8365F}" srcId="{084381BA-BDF3-4881-9ADB-258B10B506D6}" destId="{3E8035D5-F19B-4AE0-A731-7A90BACFCAE7}" srcOrd="3" destOrd="0" parTransId="{3610A180-1C17-4F70-8DD8-963DAC2B3B18}" sibTransId="{CB2BDB5C-DBAB-4F5B-9F5A-D3D34A24DB17}"/>
    <dgm:cxn modelId="{9AF9C1A9-6B39-464B-8338-E46DCC356F29}" type="presOf" srcId="{53E5C07D-CB7C-47C6-8E38-87B04781A9EB}" destId="{74651FE5-8912-4216-B605-0170DC79C0D2}" srcOrd="0" destOrd="0" presId="urn:microsoft.com/office/officeart/2005/8/layout/cycle2"/>
    <dgm:cxn modelId="{4C664021-2A36-4117-90F7-EAD6D44D6892}" type="presOf" srcId="{2D48004B-FB14-4250-8031-4E382D68B586}" destId="{EEF5A0B5-DF93-47D8-B9E8-411485B17031}" srcOrd="1" destOrd="0" presId="urn:microsoft.com/office/officeart/2005/8/layout/cycle2"/>
    <dgm:cxn modelId="{DE3C24D5-65A1-41FF-A64A-8A9EC8C137E1}" type="presOf" srcId="{782C7B4B-3114-4FBA-9373-10E8A061D1D5}" destId="{D4C28BDB-4DD3-4EB8-A93A-87C04B34E6EE}" srcOrd="0" destOrd="0" presId="urn:microsoft.com/office/officeart/2005/8/layout/cycle2"/>
    <dgm:cxn modelId="{B7717AFB-41DF-40C7-A2A1-3DB7F49B73C1}" type="presOf" srcId="{5DCDBF99-2DC5-486E-8D5E-F1A653ED9895}" destId="{62721EC9-99F9-4C8D-BED6-A7E0C5881AF9}" srcOrd="0" destOrd="0" presId="urn:microsoft.com/office/officeart/2005/8/layout/cycle2"/>
    <dgm:cxn modelId="{799E4212-D3D8-4B0A-9951-C5EDAA45E16D}" srcId="{084381BA-BDF3-4881-9ADB-258B10B506D6}" destId="{782C7B4B-3114-4FBA-9373-10E8A061D1D5}" srcOrd="4" destOrd="0" parTransId="{034D6E11-5D18-4E34-BA7E-6577A4603C97}" sibTransId="{4A321DFF-9D02-4888-A036-28A7807A554A}"/>
    <dgm:cxn modelId="{A465E890-688D-471D-94F9-5DE15950132D}" type="presOf" srcId="{CB2BDB5C-DBAB-4F5B-9F5A-D3D34A24DB17}" destId="{E96EF2A6-C166-446D-8C7C-4F364B5E9C8F}" srcOrd="1" destOrd="0" presId="urn:microsoft.com/office/officeart/2005/8/layout/cycle2"/>
    <dgm:cxn modelId="{50F31D75-D1C6-4241-AE56-442A3FE8C11D}" type="presOf" srcId="{2D48004B-FB14-4250-8031-4E382D68B586}" destId="{B702D343-BCDC-46FF-88D1-2CA086ABF006}" srcOrd="0" destOrd="0" presId="urn:microsoft.com/office/officeart/2005/8/layout/cycle2"/>
    <dgm:cxn modelId="{6C11D7BE-3421-47CA-843E-D8E056BC6569}" type="presOf" srcId="{8611231A-70B0-49FC-A508-301D7F11AE8E}" destId="{3DE7848B-52CB-4534-A604-EAAD1FDD9BFB}" srcOrd="0" destOrd="0" presId="urn:microsoft.com/office/officeart/2005/8/layout/cycle2"/>
    <dgm:cxn modelId="{77B955EC-8C81-4745-8BE4-EE2474C04D15}" type="presOf" srcId="{4A321DFF-9D02-4888-A036-28A7807A554A}" destId="{44D7799D-77B6-4610-8142-0A221EC6299F}" srcOrd="1" destOrd="0" presId="urn:microsoft.com/office/officeart/2005/8/layout/cycle2"/>
    <dgm:cxn modelId="{A3559B9E-E634-4EBB-8888-F50268499BA8}" type="presOf" srcId="{695038AF-EDFC-4F9B-A136-7E8828D79A03}" destId="{37677E0A-02F8-4D62-9F74-2861663C949F}" srcOrd="0" destOrd="0" presId="urn:microsoft.com/office/officeart/2005/8/layout/cycle2"/>
    <dgm:cxn modelId="{2314C35F-B1BE-45A9-AFB8-5175B0E7C240}" srcId="{084381BA-BDF3-4881-9ADB-258B10B506D6}" destId="{04C562F6-904E-4793-A034-2BCA71565D35}" srcOrd="5" destOrd="0" parTransId="{01BA7096-9BCE-4E4D-A8B0-34436E79E5BB}" sibTransId="{695038AF-EDFC-4F9B-A136-7E8828D79A03}"/>
    <dgm:cxn modelId="{644F3BDE-0AE4-4850-8883-F0E4A8F28446}" srcId="{084381BA-BDF3-4881-9ADB-258B10B506D6}" destId="{4C95E9D9-A02D-43CC-B81B-70560ACC8B10}" srcOrd="7" destOrd="0" parTransId="{33627117-8A4E-4FFA-AE99-CF856A454467}" sibTransId="{E8BA66C3-BFAB-410E-829C-36003982C145}"/>
    <dgm:cxn modelId="{034A24B5-F8F7-41FB-A17C-6638D4599AD6}" type="presOf" srcId="{2A7C5062-6B66-4C58-872A-6D352C4C9CDF}" destId="{C934CC66-47BB-4D97-90B4-07FA26A1F177}" srcOrd="0" destOrd="0" presId="urn:microsoft.com/office/officeart/2005/8/layout/cycle2"/>
    <dgm:cxn modelId="{61CB1AF0-BDAB-4D59-A1DE-CFEE4B59F760}" type="presOf" srcId="{695038AF-EDFC-4F9B-A136-7E8828D79A03}" destId="{064C9EAA-006A-4165-B4D0-0C38292B9F91}" srcOrd="1" destOrd="0" presId="urn:microsoft.com/office/officeart/2005/8/layout/cycle2"/>
    <dgm:cxn modelId="{31C2EA41-C200-4AF4-9015-B467770FDFD8}" type="presParOf" srcId="{70D6C170-0FA3-4079-B4FE-C08831678517}" destId="{9DB1B3B2-0907-4497-BC5A-07319805D316}" srcOrd="0" destOrd="0" presId="urn:microsoft.com/office/officeart/2005/8/layout/cycle2"/>
    <dgm:cxn modelId="{071ADEF9-BE91-41E8-9DD0-3F07EA6A4A35}" type="presParOf" srcId="{70D6C170-0FA3-4079-B4FE-C08831678517}" destId="{C934CC66-47BB-4D97-90B4-07FA26A1F177}" srcOrd="1" destOrd="0" presId="urn:microsoft.com/office/officeart/2005/8/layout/cycle2"/>
    <dgm:cxn modelId="{B37B26F6-E8D7-4701-8BA0-60B56A385A8F}" type="presParOf" srcId="{C934CC66-47BB-4D97-90B4-07FA26A1F177}" destId="{520C947C-6C06-4445-91A0-BF89EFD0D962}" srcOrd="0" destOrd="0" presId="urn:microsoft.com/office/officeart/2005/8/layout/cycle2"/>
    <dgm:cxn modelId="{CFE737BE-071A-4F96-B4A1-E08AAE42B603}" type="presParOf" srcId="{70D6C170-0FA3-4079-B4FE-C08831678517}" destId="{3DE7848B-52CB-4534-A604-EAAD1FDD9BFB}" srcOrd="2" destOrd="0" presId="urn:microsoft.com/office/officeart/2005/8/layout/cycle2"/>
    <dgm:cxn modelId="{85A9C3FB-BA61-48D2-8E95-8DD8722AD3CE}" type="presParOf" srcId="{70D6C170-0FA3-4079-B4FE-C08831678517}" destId="{B702D343-BCDC-46FF-88D1-2CA086ABF006}" srcOrd="3" destOrd="0" presId="urn:microsoft.com/office/officeart/2005/8/layout/cycle2"/>
    <dgm:cxn modelId="{CCB14B94-682F-4545-B7AC-DF216719D683}" type="presParOf" srcId="{B702D343-BCDC-46FF-88D1-2CA086ABF006}" destId="{EEF5A0B5-DF93-47D8-B9E8-411485B17031}" srcOrd="0" destOrd="0" presId="urn:microsoft.com/office/officeart/2005/8/layout/cycle2"/>
    <dgm:cxn modelId="{4ADCBA5B-6C94-4087-83BF-0EFB28D1035D}" type="presParOf" srcId="{70D6C170-0FA3-4079-B4FE-C08831678517}" destId="{5474A5EF-08DE-4F51-B17F-301DF4798A4D}" srcOrd="4" destOrd="0" presId="urn:microsoft.com/office/officeart/2005/8/layout/cycle2"/>
    <dgm:cxn modelId="{62788B6F-4E10-4988-A768-54769F36AE95}" type="presParOf" srcId="{70D6C170-0FA3-4079-B4FE-C08831678517}" destId="{9030FA66-33A3-4666-8C4A-DAC471D1C087}" srcOrd="5" destOrd="0" presId="urn:microsoft.com/office/officeart/2005/8/layout/cycle2"/>
    <dgm:cxn modelId="{FD3DC2F2-663F-4BCF-A5BF-BDA4F31085D9}" type="presParOf" srcId="{9030FA66-33A3-4666-8C4A-DAC471D1C087}" destId="{024F37E2-A0BD-4988-8778-84C2A4C403D1}" srcOrd="0" destOrd="0" presId="urn:microsoft.com/office/officeart/2005/8/layout/cycle2"/>
    <dgm:cxn modelId="{4A776064-D68D-476E-AA68-E7968BEE0FA1}" type="presParOf" srcId="{70D6C170-0FA3-4079-B4FE-C08831678517}" destId="{760EA80F-999F-4B02-A04A-C38FCBB6AEFD}" srcOrd="6" destOrd="0" presId="urn:microsoft.com/office/officeart/2005/8/layout/cycle2"/>
    <dgm:cxn modelId="{EB3BDB27-559F-451C-BEB5-E49F3E917968}" type="presParOf" srcId="{70D6C170-0FA3-4079-B4FE-C08831678517}" destId="{EE95DF37-D230-4A02-A289-D57295F2BE53}" srcOrd="7" destOrd="0" presId="urn:microsoft.com/office/officeart/2005/8/layout/cycle2"/>
    <dgm:cxn modelId="{7D7A4DB8-6A5A-4D21-A619-6BC5EB4F3D0E}" type="presParOf" srcId="{EE95DF37-D230-4A02-A289-D57295F2BE53}" destId="{E96EF2A6-C166-446D-8C7C-4F364B5E9C8F}" srcOrd="0" destOrd="0" presId="urn:microsoft.com/office/officeart/2005/8/layout/cycle2"/>
    <dgm:cxn modelId="{33C65B74-8F87-476D-ADA8-ADB0D3739FC6}" type="presParOf" srcId="{70D6C170-0FA3-4079-B4FE-C08831678517}" destId="{D4C28BDB-4DD3-4EB8-A93A-87C04B34E6EE}" srcOrd="8" destOrd="0" presId="urn:microsoft.com/office/officeart/2005/8/layout/cycle2"/>
    <dgm:cxn modelId="{69BF2177-6950-4079-B153-59DB6A282AB6}" type="presParOf" srcId="{70D6C170-0FA3-4079-B4FE-C08831678517}" destId="{7D561B5C-40F7-4DAE-93AD-419BB4362209}" srcOrd="9" destOrd="0" presId="urn:microsoft.com/office/officeart/2005/8/layout/cycle2"/>
    <dgm:cxn modelId="{2744BE10-3EE0-4CD4-922E-5F45C1DF07E5}" type="presParOf" srcId="{7D561B5C-40F7-4DAE-93AD-419BB4362209}" destId="{44D7799D-77B6-4610-8142-0A221EC6299F}" srcOrd="0" destOrd="0" presId="urn:microsoft.com/office/officeart/2005/8/layout/cycle2"/>
    <dgm:cxn modelId="{AADD6C04-CDBF-48EE-A488-9A347DB64156}" type="presParOf" srcId="{70D6C170-0FA3-4079-B4FE-C08831678517}" destId="{7D925D5B-DE93-484A-82D3-5DAB09626CEB}" srcOrd="10" destOrd="0" presId="urn:microsoft.com/office/officeart/2005/8/layout/cycle2"/>
    <dgm:cxn modelId="{3CF5C503-5B51-4331-9D64-292123F4603F}" type="presParOf" srcId="{70D6C170-0FA3-4079-B4FE-C08831678517}" destId="{37677E0A-02F8-4D62-9F74-2861663C949F}" srcOrd="11" destOrd="0" presId="urn:microsoft.com/office/officeart/2005/8/layout/cycle2"/>
    <dgm:cxn modelId="{47F2D23A-8E05-420D-A3B5-59978B2ECD7A}" type="presParOf" srcId="{37677E0A-02F8-4D62-9F74-2861663C949F}" destId="{064C9EAA-006A-4165-B4D0-0C38292B9F91}" srcOrd="0" destOrd="0" presId="urn:microsoft.com/office/officeart/2005/8/layout/cycle2"/>
    <dgm:cxn modelId="{70A673AE-82CB-411E-9E68-D64BE14B4E0A}" type="presParOf" srcId="{70D6C170-0FA3-4079-B4FE-C08831678517}" destId="{568A448C-2963-43B6-9AE4-C189641F2A61}" srcOrd="12" destOrd="0" presId="urn:microsoft.com/office/officeart/2005/8/layout/cycle2"/>
    <dgm:cxn modelId="{787CBF13-59B5-4FB1-901D-BFA5A1D8283B}" type="presParOf" srcId="{70D6C170-0FA3-4079-B4FE-C08831678517}" destId="{74651FE5-8912-4216-B605-0170DC79C0D2}" srcOrd="13" destOrd="0" presId="urn:microsoft.com/office/officeart/2005/8/layout/cycle2"/>
    <dgm:cxn modelId="{47427D2D-6CB7-494B-9BDB-6C012C048A7F}" type="presParOf" srcId="{74651FE5-8912-4216-B605-0170DC79C0D2}" destId="{34C08FA0-709F-48D1-942F-E1D270BFCF9C}" srcOrd="0" destOrd="0" presId="urn:microsoft.com/office/officeart/2005/8/layout/cycle2"/>
    <dgm:cxn modelId="{1BDD7F3E-6741-4BC7-B7FE-41AB49BE5F8D}" type="presParOf" srcId="{70D6C170-0FA3-4079-B4FE-C08831678517}" destId="{DA58A1D3-2381-4E42-9CDF-AEFD763DFA8D}" srcOrd="14" destOrd="0" presId="urn:microsoft.com/office/officeart/2005/8/layout/cycle2"/>
    <dgm:cxn modelId="{1C868873-AF75-4AA3-B46B-0B33D23F0AC1}" type="presParOf" srcId="{70D6C170-0FA3-4079-B4FE-C08831678517}" destId="{91F356F8-2873-45E6-9609-8AD2A7D5BAE2}" srcOrd="15" destOrd="0" presId="urn:microsoft.com/office/officeart/2005/8/layout/cycle2"/>
    <dgm:cxn modelId="{8D305220-D9F6-477B-BF8A-7130ED087CB1}" type="presParOf" srcId="{91F356F8-2873-45E6-9609-8AD2A7D5BAE2}" destId="{FB6CE701-CE9A-45C5-9322-D7386F78B1B3}" srcOrd="0" destOrd="0" presId="urn:microsoft.com/office/officeart/2005/8/layout/cycle2"/>
    <dgm:cxn modelId="{160DDE33-2F6A-42C5-9815-EDA9D7225377}" type="presParOf" srcId="{70D6C170-0FA3-4079-B4FE-C08831678517}" destId="{CA2C227C-DD55-47A8-8126-2ADFA50DCAB3}" srcOrd="16" destOrd="0" presId="urn:microsoft.com/office/officeart/2005/8/layout/cycle2"/>
    <dgm:cxn modelId="{39488D21-64EE-4E47-B432-0E1805E4CD85}" type="presParOf" srcId="{70D6C170-0FA3-4079-B4FE-C08831678517}" destId="{62721EC9-99F9-4C8D-BED6-A7E0C5881AF9}" srcOrd="17" destOrd="0" presId="urn:microsoft.com/office/officeart/2005/8/layout/cycle2"/>
    <dgm:cxn modelId="{43E98B55-6EEF-478F-804C-4636BAB1D3F3}" type="presParOf" srcId="{62721EC9-99F9-4C8D-BED6-A7E0C5881AF9}" destId="{845A1123-1C96-40D7-B787-8C1207A4D161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1C67F8-7FA8-4E6B-8CD7-EE589E7F1D18}">
      <dsp:nvSpPr>
        <dsp:cNvPr id="0" name=""/>
        <dsp:cNvSpPr/>
      </dsp:nvSpPr>
      <dsp:spPr>
        <a:xfrm>
          <a:off x="57514" y="1801691"/>
          <a:ext cx="1283056" cy="521775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majetek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72796" y="1816973"/>
        <a:ext cx="1252492" cy="491211"/>
      </dsp:txXfrm>
    </dsp:sp>
    <dsp:sp modelId="{F7DA21E1-A54B-4397-99E0-72F67F3CCF1E}">
      <dsp:nvSpPr>
        <dsp:cNvPr id="0" name=""/>
        <dsp:cNvSpPr/>
      </dsp:nvSpPr>
      <dsp:spPr>
        <a:xfrm rot="18572824">
          <a:off x="1128364" y="1601554"/>
          <a:ext cx="1168257" cy="21204"/>
        </a:xfrm>
        <a:custGeom>
          <a:avLst/>
          <a:gdLst/>
          <a:ahLst/>
          <a:cxnLst/>
          <a:rect l="0" t="0" r="0" b="0"/>
          <a:pathLst>
            <a:path>
              <a:moveTo>
                <a:pt x="0" y="10602"/>
              </a:moveTo>
              <a:lnTo>
                <a:pt x="1168257" y="10602"/>
              </a:lnTo>
            </a:path>
          </a:pathLst>
        </a:custGeom>
        <a:noFill/>
        <a:ln w="15875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683286" y="1582950"/>
        <a:ext cx="58412" cy="58412"/>
      </dsp:txXfrm>
    </dsp:sp>
    <dsp:sp modelId="{4286AACD-C4AB-4011-A632-EC572552BCB8}">
      <dsp:nvSpPr>
        <dsp:cNvPr id="0" name=""/>
        <dsp:cNvSpPr/>
      </dsp:nvSpPr>
      <dsp:spPr>
        <a:xfrm>
          <a:off x="2084414" y="900845"/>
          <a:ext cx="1438170" cy="521775"/>
        </a:xfrm>
        <a:prstGeom prst="roundRect">
          <a:avLst>
            <a:gd name="adj" fmla="val 10000"/>
          </a:avLst>
        </a:prstGeom>
        <a:solidFill>
          <a:schemeClr val="bg2"/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investiční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2099696" y="916127"/>
        <a:ext cx="1407606" cy="491211"/>
      </dsp:txXfrm>
    </dsp:sp>
    <dsp:sp modelId="{140DEB42-83A5-4342-9A99-A72856AFC4A8}">
      <dsp:nvSpPr>
        <dsp:cNvPr id="0" name=""/>
        <dsp:cNvSpPr/>
      </dsp:nvSpPr>
      <dsp:spPr>
        <a:xfrm rot="19071801">
          <a:off x="3406906" y="850849"/>
          <a:ext cx="895159" cy="21204"/>
        </a:xfrm>
        <a:custGeom>
          <a:avLst/>
          <a:gdLst/>
          <a:ahLst/>
          <a:cxnLst/>
          <a:rect l="0" t="0" r="0" b="0"/>
          <a:pathLst>
            <a:path>
              <a:moveTo>
                <a:pt x="0" y="10602"/>
              </a:moveTo>
              <a:lnTo>
                <a:pt x="895159" y="10602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832107" y="839072"/>
        <a:ext cx="44757" cy="44757"/>
      </dsp:txXfrm>
    </dsp:sp>
    <dsp:sp modelId="{FC771DA7-E110-48E1-ABF5-A87BF0AF8E7E}">
      <dsp:nvSpPr>
        <dsp:cNvPr id="0" name=""/>
        <dsp:cNvSpPr/>
      </dsp:nvSpPr>
      <dsp:spPr>
        <a:xfrm>
          <a:off x="4186387" y="300282"/>
          <a:ext cx="1321856" cy="521775"/>
        </a:xfrm>
        <a:prstGeom prst="roundRect">
          <a:avLst>
            <a:gd name="adj" fmla="val 10000"/>
          </a:avLst>
        </a:prstGeom>
        <a:solidFill>
          <a:schemeClr val="bg2">
            <a:lumMod val="60000"/>
            <a:lumOff val="4000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hmotný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4201669" y="315564"/>
        <a:ext cx="1291292" cy="491211"/>
      </dsp:txXfrm>
    </dsp:sp>
    <dsp:sp modelId="{5710D235-BF98-4DAA-8975-91FAB4F5C19E}">
      <dsp:nvSpPr>
        <dsp:cNvPr id="0" name=""/>
        <dsp:cNvSpPr/>
      </dsp:nvSpPr>
      <dsp:spPr>
        <a:xfrm rot="20067182">
          <a:off x="5474205" y="400426"/>
          <a:ext cx="696304" cy="21204"/>
        </a:xfrm>
        <a:custGeom>
          <a:avLst/>
          <a:gdLst/>
          <a:ahLst/>
          <a:cxnLst/>
          <a:rect l="0" t="0" r="0" b="0"/>
          <a:pathLst>
            <a:path>
              <a:moveTo>
                <a:pt x="0" y="10602"/>
              </a:moveTo>
              <a:lnTo>
                <a:pt x="696304" y="10602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804950" y="393621"/>
        <a:ext cx="34815" cy="34815"/>
      </dsp:txXfrm>
    </dsp:sp>
    <dsp:sp modelId="{D568C015-FFB1-45F0-BE45-7E1B6D176445}">
      <dsp:nvSpPr>
        <dsp:cNvPr id="0" name=""/>
        <dsp:cNvSpPr/>
      </dsp:nvSpPr>
      <dsp:spPr>
        <a:xfrm>
          <a:off x="6136472" y="0"/>
          <a:ext cx="1647600" cy="521775"/>
        </a:xfrm>
        <a:prstGeom prst="roundRect">
          <a:avLst>
            <a:gd name="adj" fmla="val 10000"/>
          </a:avLst>
        </a:prstGeom>
        <a:solidFill>
          <a:schemeClr val="bg2">
            <a:lumMod val="20000"/>
            <a:lumOff val="8000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movitý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6151754" y="15282"/>
        <a:ext cx="1617036" cy="491211"/>
      </dsp:txXfrm>
    </dsp:sp>
    <dsp:sp modelId="{86945768-187F-4CF8-854F-A28B810D4445}">
      <dsp:nvSpPr>
        <dsp:cNvPr id="0" name=""/>
        <dsp:cNvSpPr/>
      </dsp:nvSpPr>
      <dsp:spPr>
        <a:xfrm rot="1532818">
          <a:off x="5474205" y="700708"/>
          <a:ext cx="696304" cy="21204"/>
        </a:xfrm>
        <a:custGeom>
          <a:avLst/>
          <a:gdLst/>
          <a:ahLst/>
          <a:cxnLst/>
          <a:rect l="0" t="0" r="0" b="0"/>
          <a:pathLst>
            <a:path>
              <a:moveTo>
                <a:pt x="0" y="10602"/>
              </a:moveTo>
              <a:lnTo>
                <a:pt x="696304" y="10602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804950" y="693903"/>
        <a:ext cx="34815" cy="34815"/>
      </dsp:txXfrm>
    </dsp:sp>
    <dsp:sp modelId="{3A89DBD3-8B4E-43F5-A61B-17D7F519B580}">
      <dsp:nvSpPr>
        <dsp:cNvPr id="0" name=""/>
        <dsp:cNvSpPr/>
      </dsp:nvSpPr>
      <dsp:spPr>
        <a:xfrm>
          <a:off x="6136472" y="600564"/>
          <a:ext cx="1669786" cy="521775"/>
        </a:xfrm>
        <a:prstGeom prst="roundRect">
          <a:avLst>
            <a:gd name="adj" fmla="val 10000"/>
          </a:avLst>
        </a:prstGeom>
        <a:solidFill>
          <a:schemeClr val="bg2">
            <a:lumMod val="20000"/>
            <a:lumOff val="8000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nemovitý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6151754" y="615846"/>
        <a:ext cx="1639222" cy="491211"/>
      </dsp:txXfrm>
    </dsp:sp>
    <dsp:sp modelId="{EDF46484-6BA0-49C3-B721-757A4F2ABD1E}">
      <dsp:nvSpPr>
        <dsp:cNvPr id="0" name=""/>
        <dsp:cNvSpPr/>
      </dsp:nvSpPr>
      <dsp:spPr>
        <a:xfrm>
          <a:off x="3522584" y="1151131"/>
          <a:ext cx="663803" cy="21204"/>
        </a:xfrm>
        <a:custGeom>
          <a:avLst/>
          <a:gdLst/>
          <a:ahLst/>
          <a:cxnLst/>
          <a:rect l="0" t="0" r="0" b="0"/>
          <a:pathLst>
            <a:path>
              <a:moveTo>
                <a:pt x="0" y="10602"/>
              </a:moveTo>
              <a:lnTo>
                <a:pt x="663803" y="10602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837891" y="1145138"/>
        <a:ext cx="33190" cy="33190"/>
      </dsp:txXfrm>
    </dsp:sp>
    <dsp:sp modelId="{6A73EBA4-F765-4501-B5E7-CCF9D2BAE9CF}">
      <dsp:nvSpPr>
        <dsp:cNvPr id="0" name=""/>
        <dsp:cNvSpPr/>
      </dsp:nvSpPr>
      <dsp:spPr>
        <a:xfrm>
          <a:off x="4186387" y="900845"/>
          <a:ext cx="1321856" cy="521775"/>
        </a:xfrm>
        <a:prstGeom prst="roundRect">
          <a:avLst>
            <a:gd name="adj" fmla="val 10000"/>
          </a:avLst>
        </a:prstGeom>
        <a:solidFill>
          <a:schemeClr val="bg2">
            <a:lumMod val="60000"/>
            <a:lumOff val="4000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nehmotný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4201669" y="916127"/>
        <a:ext cx="1291292" cy="491211"/>
      </dsp:txXfrm>
    </dsp:sp>
    <dsp:sp modelId="{D92B866C-CE0F-4907-8F88-7B66F877A369}">
      <dsp:nvSpPr>
        <dsp:cNvPr id="0" name=""/>
        <dsp:cNvSpPr/>
      </dsp:nvSpPr>
      <dsp:spPr>
        <a:xfrm rot="2528199">
          <a:off x="3406906" y="1451413"/>
          <a:ext cx="895159" cy="21204"/>
        </a:xfrm>
        <a:custGeom>
          <a:avLst/>
          <a:gdLst/>
          <a:ahLst/>
          <a:cxnLst/>
          <a:rect l="0" t="0" r="0" b="0"/>
          <a:pathLst>
            <a:path>
              <a:moveTo>
                <a:pt x="0" y="10602"/>
              </a:moveTo>
              <a:lnTo>
                <a:pt x="895159" y="10602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832107" y="1439636"/>
        <a:ext cx="44757" cy="44757"/>
      </dsp:txXfrm>
    </dsp:sp>
    <dsp:sp modelId="{1BA18E38-D62A-4810-AB6D-5B24F62D5DEC}">
      <dsp:nvSpPr>
        <dsp:cNvPr id="0" name=""/>
        <dsp:cNvSpPr/>
      </dsp:nvSpPr>
      <dsp:spPr>
        <a:xfrm>
          <a:off x="4186387" y="1501409"/>
          <a:ext cx="1321856" cy="521775"/>
        </a:xfrm>
        <a:prstGeom prst="roundRect">
          <a:avLst>
            <a:gd name="adj" fmla="val 10000"/>
          </a:avLst>
        </a:prstGeom>
        <a:solidFill>
          <a:schemeClr val="bg2">
            <a:lumMod val="60000"/>
            <a:lumOff val="4000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finanční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4201669" y="1516691"/>
        <a:ext cx="1291292" cy="491211"/>
      </dsp:txXfrm>
    </dsp:sp>
    <dsp:sp modelId="{60FFDB4B-EEB9-47A8-B850-D449C72CA45F}">
      <dsp:nvSpPr>
        <dsp:cNvPr id="0" name=""/>
        <dsp:cNvSpPr/>
      </dsp:nvSpPr>
      <dsp:spPr>
        <a:xfrm rot="3027176">
          <a:off x="1128364" y="2502399"/>
          <a:ext cx="1168257" cy="21204"/>
        </a:xfrm>
        <a:custGeom>
          <a:avLst/>
          <a:gdLst/>
          <a:ahLst/>
          <a:cxnLst/>
          <a:rect l="0" t="0" r="0" b="0"/>
          <a:pathLst>
            <a:path>
              <a:moveTo>
                <a:pt x="0" y="10602"/>
              </a:moveTo>
              <a:lnTo>
                <a:pt x="1168257" y="10602"/>
              </a:lnTo>
            </a:path>
          </a:pathLst>
        </a:custGeom>
        <a:noFill/>
        <a:ln w="15875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683286" y="2483795"/>
        <a:ext cx="58412" cy="58412"/>
      </dsp:txXfrm>
    </dsp:sp>
    <dsp:sp modelId="{0099CA9E-EBAD-4D21-9783-93728F360CF5}">
      <dsp:nvSpPr>
        <dsp:cNvPr id="0" name=""/>
        <dsp:cNvSpPr/>
      </dsp:nvSpPr>
      <dsp:spPr>
        <a:xfrm>
          <a:off x="2084414" y="2702537"/>
          <a:ext cx="1438159" cy="521775"/>
        </a:xfrm>
        <a:prstGeom prst="roundRect">
          <a:avLst>
            <a:gd name="adj" fmla="val 10000"/>
          </a:avLst>
        </a:prstGeom>
        <a:solidFill>
          <a:schemeClr val="bg2"/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oběžný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2099696" y="2717819"/>
        <a:ext cx="1407595" cy="491211"/>
      </dsp:txXfrm>
    </dsp:sp>
    <dsp:sp modelId="{41CD5BD5-1EC7-4F17-A2E3-71EE1B5DA095}">
      <dsp:nvSpPr>
        <dsp:cNvPr id="0" name=""/>
        <dsp:cNvSpPr/>
      </dsp:nvSpPr>
      <dsp:spPr>
        <a:xfrm rot="19071828">
          <a:off x="3406897" y="2652540"/>
          <a:ext cx="895167" cy="21204"/>
        </a:xfrm>
        <a:custGeom>
          <a:avLst/>
          <a:gdLst/>
          <a:ahLst/>
          <a:cxnLst/>
          <a:rect l="0" t="0" r="0" b="0"/>
          <a:pathLst>
            <a:path>
              <a:moveTo>
                <a:pt x="0" y="10602"/>
              </a:moveTo>
              <a:lnTo>
                <a:pt x="895167" y="10602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832102" y="2640764"/>
        <a:ext cx="44758" cy="44758"/>
      </dsp:txXfrm>
    </dsp:sp>
    <dsp:sp modelId="{4B4B99EC-2CD5-4F2B-947B-90EA951BC7EB}">
      <dsp:nvSpPr>
        <dsp:cNvPr id="0" name=""/>
        <dsp:cNvSpPr/>
      </dsp:nvSpPr>
      <dsp:spPr>
        <a:xfrm>
          <a:off x="4186387" y="2101973"/>
          <a:ext cx="1321876" cy="521775"/>
        </a:xfrm>
        <a:prstGeom prst="roundRect">
          <a:avLst>
            <a:gd name="adj" fmla="val 10000"/>
          </a:avLst>
        </a:prstGeom>
        <a:solidFill>
          <a:schemeClr val="bg2">
            <a:lumMod val="60000"/>
            <a:lumOff val="4000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věcný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4201669" y="2117255"/>
        <a:ext cx="1291312" cy="491211"/>
      </dsp:txXfrm>
    </dsp:sp>
    <dsp:sp modelId="{621CD208-329B-4066-AA1C-2EBDC52C0A11}">
      <dsp:nvSpPr>
        <dsp:cNvPr id="0" name=""/>
        <dsp:cNvSpPr/>
      </dsp:nvSpPr>
      <dsp:spPr>
        <a:xfrm rot="21555548">
          <a:off x="5508238" y="2348249"/>
          <a:ext cx="620234" cy="21204"/>
        </a:xfrm>
        <a:custGeom>
          <a:avLst/>
          <a:gdLst/>
          <a:ahLst/>
          <a:cxnLst/>
          <a:rect l="0" t="0" r="0" b="0"/>
          <a:pathLst>
            <a:path>
              <a:moveTo>
                <a:pt x="0" y="10602"/>
              </a:moveTo>
              <a:lnTo>
                <a:pt x="620234" y="10602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802850" y="2343345"/>
        <a:ext cx="31011" cy="31011"/>
      </dsp:txXfrm>
    </dsp:sp>
    <dsp:sp modelId="{B4B5B05C-2503-4F4B-9D01-9634555BC6B9}">
      <dsp:nvSpPr>
        <dsp:cNvPr id="0" name=""/>
        <dsp:cNvSpPr/>
      </dsp:nvSpPr>
      <dsp:spPr>
        <a:xfrm>
          <a:off x="6128447" y="2093953"/>
          <a:ext cx="1666280" cy="521775"/>
        </a:xfrm>
        <a:prstGeom prst="roundRect">
          <a:avLst>
            <a:gd name="adj" fmla="val 10000"/>
          </a:avLst>
        </a:prstGeom>
        <a:solidFill>
          <a:schemeClr val="bg2">
            <a:lumMod val="20000"/>
            <a:lumOff val="8000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zásoby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6143729" y="2109235"/>
        <a:ext cx="1635716" cy="491211"/>
      </dsp:txXfrm>
    </dsp:sp>
    <dsp:sp modelId="{CFB1D124-A4DA-4169-A379-8E149B0993F7}">
      <dsp:nvSpPr>
        <dsp:cNvPr id="0" name=""/>
        <dsp:cNvSpPr/>
      </dsp:nvSpPr>
      <dsp:spPr>
        <a:xfrm rot="2528172">
          <a:off x="3406897" y="3253104"/>
          <a:ext cx="895167" cy="21204"/>
        </a:xfrm>
        <a:custGeom>
          <a:avLst/>
          <a:gdLst/>
          <a:ahLst/>
          <a:cxnLst/>
          <a:rect l="0" t="0" r="0" b="0"/>
          <a:pathLst>
            <a:path>
              <a:moveTo>
                <a:pt x="0" y="10602"/>
              </a:moveTo>
              <a:lnTo>
                <a:pt x="895167" y="10602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832102" y="3241327"/>
        <a:ext cx="44758" cy="44758"/>
      </dsp:txXfrm>
    </dsp:sp>
    <dsp:sp modelId="{784466B3-AA4E-48A8-9B87-DD9ED3C1CB70}">
      <dsp:nvSpPr>
        <dsp:cNvPr id="0" name=""/>
        <dsp:cNvSpPr/>
      </dsp:nvSpPr>
      <dsp:spPr>
        <a:xfrm>
          <a:off x="4186387" y="3303101"/>
          <a:ext cx="1287690" cy="521775"/>
        </a:xfrm>
        <a:prstGeom prst="roundRect">
          <a:avLst>
            <a:gd name="adj" fmla="val 10000"/>
          </a:avLst>
        </a:prstGeom>
        <a:solidFill>
          <a:schemeClr val="bg2">
            <a:lumMod val="60000"/>
            <a:lumOff val="4000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peněžní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4201669" y="3318383"/>
        <a:ext cx="1257126" cy="491211"/>
      </dsp:txXfrm>
    </dsp:sp>
    <dsp:sp modelId="{AAFDADC7-CE66-43CB-9C40-5890716073E6}">
      <dsp:nvSpPr>
        <dsp:cNvPr id="0" name=""/>
        <dsp:cNvSpPr/>
      </dsp:nvSpPr>
      <dsp:spPr>
        <a:xfrm rot="19081385">
          <a:off x="5361152" y="3259026"/>
          <a:ext cx="880221" cy="21204"/>
        </a:xfrm>
        <a:custGeom>
          <a:avLst/>
          <a:gdLst/>
          <a:ahLst/>
          <a:cxnLst/>
          <a:rect l="0" t="0" r="0" b="0"/>
          <a:pathLst>
            <a:path>
              <a:moveTo>
                <a:pt x="0" y="10602"/>
              </a:moveTo>
              <a:lnTo>
                <a:pt x="880221" y="10602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779257" y="3247623"/>
        <a:ext cx="44011" cy="44011"/>
      </dsp:txXfrm>
    </dsp:sp>
    <dsp:sp modelId="{91D4C73C-8653-4F72-9F78-9706802AEAE7}">
      <dsp:nvSpPr>
        <dsp:cNvPr id="0" name=""/>
        <dsp:cNvSpPr/>
      </dsp:nvSpPr>
      <dsp:spPr>
        <a:xfrm>
          <a:off x="6128447" y="2714381"/>
          <a:ext cx="1663984" cy="521775"/>
        </a:xfrm>
        <a:prstGeom prst="roundRect">
          <a:avLst>
            <a:gd name="adj" fmla="val 10000"/>
          </a:avLst>
        </a:prstGeom>
        <a:solidFill>
          <a:schemeClr val="bg2">
            <a:lumMod val="20000"/>
            <a:lumOff val="8000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pohledávky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6143729" y="2729663"/>
        <a:ext cx="1633420" cy="491211"/>
      </dsp:txXfrm>
    </dsp:sp>
    <dsp:sp modelId="{0A24A763-71D3-4A87-AB91-C71E5218D429}">
      <dsp:nvSpPr>
        <dsp:cNvPr id="0" name=""/>
        <dsp:cNvSpPr/>
      </dsp:nvSpPr>
      <dsp:spPr>
        <a:xfrm rot="166478">
          <a:off x="5473694" y="3569243"/>
          <a:ext cx="655137" cy="21204"/>
        </a:xfrm>
        <a:custGeom>
          <a:avLst/>
          <a:gdLst/>
          <a:ahLst/>
          <a:cxnLst/>
          <a:rect l="0" t="0" r="0" b="0"/>
          <a:pathLst>
            <a:path>
              <a:moveTo>
                <a:pt x="0" y="10602"/>
              </a:moveTo>
              <a:lnTo>
                <a:pt x="655137" y="10602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784884" y="3563467"/>
        <a:ext cx="32756" cy="32756"/>
      </dsp:txXfrm>
    </dsp:sp>
    <dsp:sp modelId="{48172187-1DFA-48AC-B7E9-197E454134DF}">
      <dsp:nvSpPr>
        <dsp:cNvPr id="0" name=""/>
        <dsp:cNvSpPr/>
      </dsp:nvSpPr>
      <dsp:spPr>
        <a:xfrm>
          <a:off x="6128447" y="3334814"/>
          <a:ext cx="1668576" cy="521775"/>
        </a:xfrm>
        <a:prstGeom prst="roundRect">
          <a:avLst>
            <a:gd name="adj" fmla="val 10000"/>
          </a:avLst>
        </a:prstGeom>
        <a:solidFill>
          <a:schemeClr val="bg2">
            <a:lumMod val="20000"/>
            <a:lumOff val="8000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cenné papíry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6143729" y="3350096"/>
        <a:ext cx="1638012" cy="491211"/>
      </dsp:txXfrm>
    </dsp:sp>
    <dsp:sp modelId="{4090BC70-FE19-4C3D-BDE6-52DEFBCB28A9}">
      <dsp:nvSpPr>
        <dsp:cNvPr id="0" name=""/>
        <dsp:cNvSpPr/>
      </dsp:nvSpPr>
      <dsp:spPr>
        <a:xfrm rot="2563261">
          <a:off x="5355911" y="3855526"/>
          <a:ext cx="890703" cy="21204"/>
        </a:xfrm>
        <a:custGeom>
          <a:avLst/>
          <a:gdLst/>
          <a:ahLst/>
          <a:cxnLst/>
          <a:rect l="0" t="0" r="0" b="0"/>
          <a:pathLst>
            <a:path>
              <a:moveTo>
                <a:pt x="0" y="10602"/>
              </a:moveTo>
              <a:lnTo>
                <a:pt x="890703" y="10602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778995" y="3843861"/>
        <a:ext cx="44535" cy="44535"/>
      </dsp:txXfrm>
    </dsp:sp>
    <dsp:sp modelId="{489867F6-78AF-4390-AED3-CD693EACFF2E}">
      <dsp:nvSpPr>
        <dsp:cNvPr id="0" name=""/>
        <dsp:cNvSpPr/>
      </dsp:nvSpPr>
      <dsp:spPr>
        <a:xfrm>
          <a:off x="6128447" y="3907380"/>
          <a:ext cx="1666280" cy="521775"/>
        </a:xfrm>
        <a:prstGeom prst="roundRect">
          <a:avLst>
            <a:gd name="adj" fmla="val 10000"/>
          </a:avLst>
        </a:prstGeom>
        <a:solidFill>
          <a:schemeClr val="bg2">
            <a:lumMod val="20000"/>
            <a:lumOff val="8000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peníze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6143729" y="3922662"/>
        <a:ext cx="1635716" cy="4912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B1B3B2-0907-4497-BC5A-07319805D316}">
      <dsp:nvSpPr>
        <dsp:cNvPr id="0" name=""/>
        <dsp:cNvSpPr/>
      </dsp:nvSpPr>
      <dsp:spPr>
        <a:xfrm>
          <a:off x="1910708" y="1200"/>
          <a:ext cx="643079" cy="64307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1</a:t>
          </a:r>
          <a:endParaRPr lang="cs-CZ" sz="2000" b="1" kern="1200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sp:txBody>
      <dsp:txXfrm>
        <a:off x="2004885" y="95377"/>
        <a:ext cx="454725" cy="454725"/>
      </dsp:txXfrm>
    </dsp:sp>
    <dsp:sp modelId="{C934CC66-47BB-4D97-90B4-07FA26A1F177}">
      <dsp:nvSpPr>
        <dsp:cNvPr id="0" name=""/>
        <dsp:cNvSpPr/>
      </dsp:nvSpPr>
      <dsp:spPr>
        <a:xfrm rot="1200000">
          <a:off x="2595971" y="377740"/>
          <a:ext cx="171085" cy="21703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2597519" y="412371"/>
        <a:ext cx="119760" cy="130223"/>
      </dsp:txXfrm>
    </dsp:sp>
    <dsp:sp modelId="{3DE7848B-52CB-4534-A604-EAAD1FDD9BFB}">
      <dsp:nvSpPr>
        <dsp:cNvPr id="0" name=""/>
        <dsp:cNvSpPr/>
      </dsp:nvSpPr>
      <dsp:spPr>
        <a:xfrm>
          <a:off x="2818340" y="331551"/>
          <a:ext cx="643079" cy="64307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2</a:t>
          </a:r>
          <a:endParaRPr lang="cs-CZ" sz="2000" b="1" kern="1200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sp:txBody>
      <dsp:txXfrm>
        <a:off x="2912517" y="425728"/>
        <a:ext cx="454725" cy="454725"/>
      </dsp:txXfrm>
    </dsp:sp>
    <dsp:sp modelId="{B702D343-BCDC-46FF-88D1-2CA086ABF006}">
      <dsp:nvSpPr>
        <dsp:cNvPr id="0" name=""/>
        <dsp:cNvSpPr/>
      </dsp:nvSpPr>
      <dsp:spPr>
        <a:xfrm rot="3600000">
          <a:off x="3293387" y="958617"/>
          <a:ext cx="171085" cy="21703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3306218" y="979801"/>
        <a:ext cx="119760" cy="130223"/>
      </dsp:txXfrm>
    </dsp:sp>
    <dsp:sp modelId="{5474A5EF-08DE-4F51-B17F-301DF4798A4D}">
      <dsp:nvSpPr>
        <dsp:cNvPr id="0" name=""/>
        <dsp:cNvSpPr/>
      </dsp:nvSpPr>
      <dsp:spPr>
        <a:xfrm>
          <a:off x="3301281" y="1168030"/>
          <a:ext cx="643079" cy="64307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3</a:t>
          </a:r>
          <a:endParaRPr lang="cs-CZ" sz="2000" b="1" kern="1200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sp:txBody>
      <dsp:txXfrm>
        <a:off x="3395458" y="1262207"/>
        <a:ext cx="454725" cy="454725"/>
      </dsp:txXfrm>
    </dsp:sp>
    <dsp:sp modelId="{9030FA66-33A3-4666-8C4A-DAC471D1C087}">
      <dsp:nvSpPr>
        <dsp:cNvPr id="0" name=""/>
        <dsp:cNvSpPr/>
      </dsp:nvSpPr>
      <dsp:spPr>
        <a:xfrm rot="6000000">
          <a:off x="3454257" y="1851886"/>
          <a:ext cx="171085" cy="21703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 rot="10800000">
        <a:off x="3484376" y="1870021"/>
        <a:ext cx="119760" cy="130223"/>
      </dsp:txXfrm>
    </dsp:sp>
    <dsp:sp modelId="{760EA80F-999F-4B02-A04A-C38FCBB6AEFD}">
      <dsp:nvSpPr>
        <dsp:cNvPr id="0" name=""/>
        <dsp:cNvSpPr/>
      </dsp:nvSpPr>
      <dsp:spPr>
        <a:xfrm>
          <a:off x="3133558" y="2119238"/>
          <a:ext cx="643079" cy="64307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4</a:t>
          </a:r>
          <a:endParaRPr lang="cs-CZ" sz="2000" b="1" kern="1200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sp:txBody>
      <dsp:txXfrm>
        <a:off x="3227735" y="2213415"/>
        <a:ext cx="454725" cy="454725"/>
      </dsp:txXfrm>
    </dsp:sp>
    <dsp:sp modelId="{EE95DF37-D230-4A02-A289-D57295F2BE53}">
      <dsp:nvSpPr>
        <dsp:cNvPr id="0" name=""/>
        <dsp:cNvSpPr/>
      </dsp:nvSpPr>
      <dsp:spPr>
        <a:xfrm rot="8400000">
          <a:off x="3003309" y="2639574"/>
          <a:ext cx="171085" cy="21703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 rot="10800000">
        <a:off x="3048630" y="2666486"/>
        <a:ext cx="119760" cy="130223"/>
      </dsp:txXfrm>
    </dsp:sp>
    <dsp:sp modelId="{D4C28BDB-4DD3-4EB8-A93A-87C04B34E6EE}">
      <dsp:nvSpPr>
        <dsp:cNvPr id="0" name=""/>
        <dsp:cNvSpPr/>
      </dsp:nvSpPr>
      <dsp:spPr>
        <a:xfrm>
          <a:off x="2393649" y="2740095"/>
          <a:ext cx="643079" cy="64307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5</a:t>
          </a:r>
          <a:endParaRPr lang="cs-CZ" sz="2000" b="1" kern="1200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sp:txBody>
      <dsp:txXfrm>
        <a:off x="2487826" y="2834272"/>
        <a:ext cx="454725" cy="454725"/>
      </dsp:txXfrm>
    </dsp:sp>
    <dsp:sp modelId="{7D561B5C-40F7-4DAE-93AD-419BB4362209}">
      <dsp:nvSpPr>
        <dsp:cNvPr id="0" name=""/>
        <dsp:cNvSpPr/>
      </dsp:nvSpPr>
      <dsp:spPr>
        <a:xfrm rot="10800000">
          <a:off x="2151547" y="2953115"/>
          <a:ext cx="171085" cy="21703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 rot="10800000">
        <a:off x="2202872" y="2996523"/>
        <a:ext cx="119760" cy="130223"/>
      </dsp:txXfrm>
    </dsp:sp>
    <dsp:sp modelId="{7D925D5B-DE93-484A-82D3-5DAB09626CEB}">
      <dsp:nvSpPr>
        <dsp:cNvPr id="0" name=""/>
        <dsp:cNvSpPr/>
      </dsp:nvSpPr>
      <dsp:spPr>
        <a:xfrm>
          <a:off x="1427767" y="2740095"/>
          <a:ext cx="643079" cy="64307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6</a:t>
          </a:r>
          <a:endParaRPr lang="cs-CZ" sz="2000" b="1" kern="1200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sp:txBody>
      <dsp:txXfrm>
        <a:off x="1521944" y="2834272"/>
        <a:ext cx="454725" cy="454725"/>
      </dsp:txXfrm>
    </dsp:sp>
    <dsp:sp modelId="{37677E0A-02F8-4D62-9F74-2861663C949F}">
      <dsp:nvSpPr>
        <dsp:cNvPr id="0" name=""/>
        <dsp:cNvSpPr/>
      </dsp:nvSpPr>
      <dsp:spPr>
        <a:xfrm rot="13200000">
          <a:off x="1297518" y="2645799"/>
          <a:ext cx="171085" cy="21703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 rot="10800000">
        <a:off x="1342839" y="2705703"/>
        <a:ext cx="119760" cy="130223"/>
      </dsp:txXfrm>
    </dsp:sp>
    <dsp:sp modelId="{568A448C-2963-43B6-9AE4-C189641F2A61}">
      <dsp:nvSpPr>
        <dsp:cNvPr id="0" name=""/>
        <dsp:cNvSpPr/>
      </dsp:nvSpPr>
      <dsp:spPr>
        <a:xfrm>
          <a:off x="687858" y="2119238"/>
          <a:ext cx="643079" cy="64307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7</a:t>
          </a:r>
          <a:endParaRPr lang="cs-CZ" sz="2000" b="1" kern="1200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sp:txBody>
      <dsp:txXfrm>
        <a:off x="782035" y="2213415"/>
        <a:ext cx="454725" cy="454725"/>
      </dsp:txXfrm>
    </dsp:sp>
    <dsp:sp modelId="{74651FE5-8912-4216-B605-0170DC79C0D2}">
      <dsp:nvSpPr>
        <dsp:cNvPr id="0" name=""/>
        <dsp:cNvSpPr/>
      </dsp:nvSpPr>
      <dsp:spPr>
        <a:xfrm rot="15600000">
          <a:off x="840834" y="1861423"/>
          <a:ext cx="171085" cy="21703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 rot="10800000">
        <a:off x="870953" y="1930104"/>
        <a:ext cx="119760" cy="130223"/>
      </dsp:txXfrm>
    </dsp:sp>
    <dsp:sp modelId="{DA58A1D3-2381-4E42-9CDF-AEFD763DFA8D}">
      <dsp:nvSpPr>
        <dsp:cNvPr id="0" name=""/>
        <dsp:cNvSpPr/>
      </dsp:nvSpPr>
      <dsp:spPr>
        <a:xfrm>
          <a:off x="520134" y="1168030"/>
          <a:ext cx="643079" cy="64307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8</a:t>
          </a:r>
          <a:endParaRPr lang="cs-CZ" sz="2000" b="1" kern="1200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sp:txBody>
      <dsp:txXfrm>
        <a:off x="614311" y="1262207"/>
        <a:ext cx="454725" cy="454725"/>
      </dsp:txXfrm>
    </dsp:sp>
    <dsp:sp modelId="{91F356F8-2873-45E6-9609-8AD2A7D5BAE2}">
      <dsp:nvSpPr>
        <dsp:cNvPr id="0" name=""/>
        <dsp:cNvSpPr/>
      </dsp:nvSpPr>
      <dsp:spPr>
        <a:xfrm rot="18000000">
          <a:off x="995181" y="967004"/>
          <a:ext cx="171085" cy="21703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008012" y="1032636"/>
        <a:ext cx="119760" cy="130223"/>
      </dsp:txXfrm>
    </dsp:sp>
    <dsp:sp modelId="{CA2C227C-DD55-47A8-8126-2ADFA50DCAB3}">
      <dsp:nvSpPr>
        <dsp:cNvPr id="0" name=""/>
        <dsp:cNvSpPr/>
      </dsp:nvSpPr>
      <dsp:spPr>
        <a:xfrm>
          <a:off x="1003075" y="331551"/>
          <a:ext cx="643079" cy="64307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9</a:t>
          </a:r>
          <a:endParaRPr lang="cs-CZ" sz="2000" b="1" kern="1200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sp:txBody>
      <dsp:txXfrm>
        <a:off x="1097252" y="425728"/>
        <a:ext cx="454725" cy="454725"/>
      </dsp:txXfrm>
    </dsp:sp>
    <dsp:sp modelId="{62721EC9-99F9-4C8D-BED6-A7E0C5881AF9}">
      <dsp:nvSpPr>
        <dsp:cNvPr id="0" name=""/>
        <dsp:cNvSpPr/>
      </dsp:nvSpPr>
      <dsp:spPr>
        <a:xfrm rot="20400000">
          <a:off x="1688338" y="381052"/>
          <a:ext cx="171085" cy="21703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689886" y="433237"/>
        <a:ext cx="119760" cy="1302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BC6E56A4-66CB-43D2-8342-F2EEA05BBF6E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36214C98-065A-470E-A084-EF3B53B713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56D57-E8B2-46ED-A723-923A67E14623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D7F7C9-F024-4A62-B688-3BBA79274D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6CAB42-519D-4260-AA56-B2DCE08DEA7B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BA59DC-5FD6-4DB8-BA45-1211DCFC69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B84B30-7324-4719-9F81-96A2A64CB01F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BF0846-8E0A-44F4-8457-B7E9406B2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53C068-E156-4A2F-971F-D4A8D533DA28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BF3A5-3ECF-452A-B26C-3F60234FCE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C48642-EFD2-4FC3-86C9-5E79D3C3D943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DDCC97-238C-41D9-A25D-58D7857297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8E732F-6862-42A6-9A09-0EE6E94ED43F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F2FFE-787F-4737-AB22-B8DE40D12B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7924CE-D255-49D2-A0FA-189FF8A8BA6C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2A965-BF4F-48E8-963E-94A732EFDF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2B7FD-201C-4032-9B42-74DA69B00152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36323-8EC6-4EBE-9536-8A23E437C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80BD8-C022-4922-AA0C-841A01230D94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63D7B4-D8EB-4FC1-8817-6CF564D732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A8BA98-B3B8-498B-B2B1-05C1F9C618D4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D0471A-1043-423C-B946-1FC2332F1B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4E3FDF17-7206-4CBD-A212-814BEC96C79D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BA350F60-8862-40E2-AFE3-8C268C8B26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60" r:id="rId1"/>
    <p:sldLayoutId id="2147484052" r:id="rId2"/>
    <p:sldLayoutId id="2147484053" r:id="rId3"/>
    <p:sldLayoutId id="2147484054" r:id="rId4"/>
    <p:sldLayoutId id="2147484055" r:id="rId5"/>
    <p:sldLayoutId id="2147484056" r:id="rId6"/>
    <p:sldLayoutId id="2147484057" r:id="rId7"/>
    <p:sldLayoutId id="2147484061" r:id="rId8"/>
    <p:sldLayoutId id="2147484062" r:id="rId9"/>
    <p:sldLayoutId id="2147484058" r:id="rId10"/>
    <p:sldLayoutId id="214748405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5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2933700" cy="1260475"/>
          </a:xfrm>
        </p:spPr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Ekonomika provozu a podnikání</a:t>
            </a:r>
          </a:p>
          <a:p>
            <a:pPr eaLnBrk="1" hangingPunct="1">
              <a:defRPr/>
            </a:pP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Ekonomika podnikání</a:t>
            </a:r>
          </a:p>
          <a:p>
            <a:pPr eaLnBrk="1" hangingPunct="1">
              <a:defRPr/>
            </a:pPr>
            <a:endParaRPr lang="cs-CZ" sz="2400" dirty="0" smtClean="0">
              <a:solidFill>
                <a:srgbClr val="443329"/>
              </a:solidFill>
              <a:latin typeface="Arial" charset="0"/>
              <a:cs typeface="Arial" charset="0"/>
            </a:endParaRPr>
          </a:p>
          <a:p>
            <a:pPr eaLnBrk="1" hangingPunct="1">
              <a:defRPr/>
            </a:pPr>
            <a:endParaRPr lang="cs-CZ" sz="2400" dirty="0" smtClean="0">
              <a:solidFill>
                <a:srgbClr val="443329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04_02_32_INOVACE_10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500063" y="369888"/>
            <a:ext cx="8394700" cy="129222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600"/>
          </a:p>
          <a:p>
            <a:r>
              <a:rPr lang="cs-CZ" sz="3800"/>
              <a:t>Majetková struktura</a:t>
            </a:r>
          </a:p>
          <a:p>
            <a:pPr algn="ctr"/>
            <a:endParaRPr lang="cs-CZ" sz="240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Ekonomika provozu a podnikání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4.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Lenka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Kandlerová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Ing. Lenka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Kandlerová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428625" y="3308350"/>
            <a:ext cx="8316913" cy="2554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solidFill>
                  <a:srgbClr val="000000"/>
                </a:solidFill>
                <a:cs typeface="Arial" charset="0"/>
              </a:rPr>
              <a:t>Anotace :</a:t>
            </a:r>
          </a:p>
          <a:p>
            <a:pPr algn="just"/>
            <a:r>
              <a:rPr lang="cs-CZ" sz="2000" dirty="0" smtClean="0">
                <a:solidFill>
                  <a:srgbClr val="000000"/>
                </a:solidFill>
                <a:cs typeface="Arial" charset="0"/>
              </a:rPr>
              <a:t>Prezentace podrobně seznamuje studenty s majetkovou strukturou podniku a jejími jednotlivými druhy.</a:t>
            </a:r>
            <a:endParaRPr lang="cs-CZ" sz="20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0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000" b="1" dirty="0">
                <a:solidFill>
                  <a:srgbClr val="000000"/>
                </a:solidFill>
                <a:cs typeface="Arial" charset="0"/>
              </a:rPr>
              <a:t>Klíčová slova:</a:t>
            </a:r>
          </a:p>
          <a:p>
            <a:r>
              <a:rPr lang="cs-CZ" sz="2000" dirty="0">
                <a:solidFill>
                  <a:srgbClr val="000000"/>
                </a:solidFill>
                <a:cs typeface="Arial" charset="0"/>
              </a:rPr>
              <a:t>Majetek, investiční a oběžný majetek, majetek hmotný, nehmotný a finanční,  majetek movitý a nemovitý.</a:t>
            </a:r>
          </a:p>
          <a:p>
            <a:endParaRPr lang="cs-CZ" sz="2000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smtClean="0">
                <a:latin typeface="Arial" charset="0"/>
                <a:cs typeface="Arial" charset="0"/>
              </a:rPr>
              <a:t>Majetková struktura</a:t>
            </a: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571472" y="1785926"/>
          <a:ext cx="8072494" cy="44291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smtClean="0">
                <a:latin typeface="Arial" charset="0"/>
                <a:cs typeface="Arial" charset="0"/>
              </a:rPr>
              <a:t>Investiční majetek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892175" indent="0">
              <a:spcBef>
                <a:spcPts val="0"/>
              </a:spcBef>
              <a:buFont typeface="Wingdings 2" pitchFamily="18" charset="2"/>
              <a:buNone/>
              <a:tabLst>
                <a:tab pos="892175" algn="l"/>
              </a:tabLst>
              <a:defRPr/>
            </a:pP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Stálý, fixní, dlouhodobý (déle než 1 rok).</a:t>
            </a:r>
          </a:p>
          <a:p>
            <a:pPr marL="0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44500" indent="-444500">
              <a:spcBef>
                <a:spcPts val="0"/>
              </a:spcBef>
              <a:buClr>
                <a:schemeClr val="tx2"/>
              </a:buClr>
              <a:buSzPct val="100000"/>
              <a:buFont typeface="+mj-lt"/>
              <a:buAutoNum type="romanUcPeriod"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Hmotný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44500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Jeho pořizovací cena je vyšší než 40.000 Kč. Majetek se postupně opotřebovává a úměrně tomu přenáší svou hodnotu ve formě odpisů do nákladů (např. budovy, stroje, dopravní prostředky, přístroje) nebo se užívá, aniž by došlo k jeho znehodnocení (např. pozemky, umělecká díla):</a:t>
            </a:r>
          </a:p>
          <a:p>
            <a:pPr marL="812800" indent="-368300">
              <a:spcBef>
                <a:spcPts val="0"/>
              </a:spcBef>
              <a:buClr>
                <a:schemeClr val="tx2"/>
              </a:buClr>
              <a:buSzPct val="100000"/>
              <a:buFont typeface="+mj-lt"/>
              <a:buAutoNum type="alphaLcParenR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movitý majetek - lze přemísťovat,</a:t>
            </a:r>
          </a:p>
          <a:p>
            <a:pPr marL="812800" indent="-368300">
              <a:spcBef>
                <a:spcPts val="0"/>
              </a:spcBef>
              <a:buClr>
                <a:schemeClr val="tx2"/>
              </a:buClr>
              <a:buSzPct val="100000"/>
              <a:buFont typeface="+mj-lt"/>
              <a:buAutoNum type="alphaLcParenR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nemovitý majetek - přemísťovat nelze.</a:t>
            </a:r>
          </a:p>
          <a:p>
            <a:pPr marL="0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 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4" descr="C:\Users\kandleroval\AppData\Local\Microsoft\Windows\Temporary Internet Files\Content.IE5\TEOCG5KN\MC900239013[1].wmf"/>
          <p:cNvPicPr>
            <a:picLocks noChangeArrowheads="1"/>
          </p:cNvPicPr>
          <p:nvPr/>
        </p:nvPicPr>
        <p:blipFill>
          <a:blip r:embed="rId2" cstate="print">
            <a:grayscl/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72816"/>
            <a:ext cx="540000" cy="54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endParaRPr lang="cs-CZ" sz="4400" smtClean="0">
              <a:latin typeface="Arial" charset="0"/>
              <a:cs typeface="Arial" charset="0"/>
            </a:endParaRP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444500" indent="-444500">
              <a:spcBef>
                <a:spcPts val="0"/>
              </a:spcBef>
              <a:buClr>
                <a:schemeClr val="tx2"/>
              </a:buClr>
              <a:buSzPct val="100000"/>
              <a:buFont typeface="+mj-lt"/>
              <a:buAutoNum type="romanUcPeriod" startAt="2"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Nehmotný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44500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Výsledky výzkumné  a obdobné činnosti, software, patenty, licence, autorská a vydavatelská práva, obchodní značka firmy.</a:t>
            </a:r>
          </a:p>
          <a:p>
            <a:pPr marL="355600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44500" indent="-444500">
              <a:spcBef>
                <a:spcPts val="0"/>
              </a:spcBef>
              <a:buClr>
                <a:schemeClr val="tx2"/>
              </a:buClr>
              <a:buSzPct val="100000"/>
              <a:buFont typeface="+mj-lt"/>
              <a:buAutoNum type="romanUcPeriod" startAt="3"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Finanční majetek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44500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Finanční účasti podniku v jiných podnicích, cenné papíry (akcie, dluhopisy), které podnik nakoupil jako dlouhodobou investici.</a:t>
            </a:r>
          </a:p>
          <a:p>
            <a:pPr marL="0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smtClean="0">
                <a:latin typeface="Arial" charset="0"/>
                <a:cs typeface="Arial" charset="0"/>
              </a:rPr>
              <a:t>Oběžný majetek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892175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Provozní, krátkodobý.</a:t>
            </a:r>
          </a:p>
          <a:p>
            <a:pPr marL="0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444500" indent="-444500">
              <a:spcBef>
                <a:spcPts val="0"/>
              </a:spcBef>
              <a:buClr>
                <a:schemeClr val="tx2"/>
              </a:buClr>
              <a:buSzPct val="100000"/>
              <a:buFont typeface="+mj-lt"/>
              <a:buAutoNum type="romanUcPeriod"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Věcná podoba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44500" indent="-444500">
              <a:spcBef>
                <a:spcPts val="0"/>
              </a:spcBef>
              <a:buClr>
                <a:schemeClr val="tx2"/>
              </a:buClr>
              <a:buSzPct val="100000"/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Zásoby (surovin, materiálů, rozpracované výroby, hotových výrobků, zboží, zvířat)</a:t>
            </a:r>
          </a:p>
          <a:p>
            <a:pPr marL="444500" indent="-444500">
              <a:spcBef>
                <a:spcPts val="0"/>
              </a:spcBef>
              <a:buClr>
                <a:schemeClr val="tx2"/>
              </a:buClr>
              <a:buSzPct val="100000"/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44500" indent="-444500">
              <a:spcBef>
                <a:spcPts val="0"/>
              </a:spcBef>
              <a:buClr>
                <a:schemeClr val="tx2"/>
              </a:buClr>
              <a:buSzPct val="100000"/>
              <a:buFont typeface="+mj-lt"/>
              <a:buAutoNum type="romanUcPeriod" startAt="2"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Peněžní podoba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444500" indent="-444500">
              <a:spcBef>
                <a:spcPts val="0"/>
              </a:spcBef>
              <a:buClr>
                <a:schemeClr val="tx2"/>
              </a:buClr>
              <a:buSzPct val="100000"/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Peníze v pokladně a na účtech v bance, pohledávky, cenné papíry. Jedna forma přechází v jinou formu. Oběžný majetek je tedy neustále v pohybu, "obíhá" - odtud jeho název. </a:t>
            </a:r>
            <a:endParaRPr lang="cs-CZ" dirty="0" smtClean="0">
              <a:latin typeface="Arial" charset="0"/>
              <a:cs typeface="Arial" charset="0"/>
            </a:endParaRPr>
          </a:p>
        </p:txBody>
      </p:sp>
      <p:pic>
        <p:nvPicPr>
          <p:cNvPr id="4" name="Picture 4" descr="C:\Users\kandleroval\AppData\Local\Microsoft\Windows\Temporary Internet Files\Content.IE5\TEOCG5KN\MC900239013[1].wmf"/>
          <p:cNvPicPr>
            <a:picLocks noChangeArrowheads="1"/>
          </p:cNvPicPr>
          <p:nvPr/>
        </p:nvPicPr>
        <p:blipFill>
          <a:blip r:embed="rId2" cstate="print">
            <a:grayscl/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72816"/>
            <a:ext cx="540000" cy="54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Koloběh oběžného majetku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776674" y="2348881"/>
            <a:ext cx="225171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Legenda:</a:t>
            </a:r>
          </a:p>
          <a:p>
            <a:r>
              <a:rPr lang="cs-CZ" sz="2000" dirty="0" smtClean="0"/>
              <a:t>1</a:t>
            </a:r>
          </a:p>
          <a:p>
            <a:r>
              <a:rPr lang="cs-CZ" sz="2000" dirty="0" smtClean="0"/>
              <a:t>2</a:t>
            </a:r>
          </a:p>
          <a:p>
            <a:r>
              <a:rPr lang="cs-CZ" sz="2000" dirty="0" smtClean="0"/>
              <a:t>3</a:t>
            </a:r>
          </a:p>
          <a:p>
            <a:r>
              <a:rPr lang="cs-CZ" sz="2000" dirty="0" smtClean="0"/>
              <a:t>4</a:t>
            </a:r>
          </a:p>
          <a:p>
            <a:r>
              <a:rPr lang="cs-CZ" sz="2000" dirty="0" smtClean="0"/>
              <a:t>5</a:t>
            </a:r>
          </a:p>
          <a:p>
            <a:r>
              <a:rPr lang="cs-CZ" sz="2000" dirty="0" smtClean="0"/>
              <a:t>6</a:t>
            </a:r>
          </a:p>
          <a:p>
            <a:r>
              <a:rPr lang="cs-CZ" sz="2000" dirty="0" smtClean="0"/>
              <a:t>7</a:t>
            </a:r>
          </a:p>
          <a:p>
            <a:r>
              <a:rPr lang="cs-CZ" sz="2000" dirty="0" smtClean="0"/>
              <a:t>8</a:t>
            </a:r>
          </a:p>
          <a:p>
            <a:r>
              <a:rPr lang="cs-CZ" sz="2000" dirty="0" smtClean="0"/>
              <a:t>9	</a:t>
            </a:r>
            <a:endParaRPr lang="cs-CZ" sz="20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2837307"/>
              </p:ext>
            </p:extLst>
          </p:nvPr>
        </p:nvGraphicFramePr>
        <p:xfrm>
          <a:off x="683568" y="2276872"/>
          <a:ext cx="4464496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11560" y="1628800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92175"/>
            <a:r>
              <a:rPr lang="cs-CZ" sz="2400" dirty="0" smtClean="0"/>
              <a:t>Pokuste se doplnit legendu.</a:t>
            </a:r>
            <a:endParaRPr lang="cs-CZ" sz="2400" dirty="0"/>
          </a:p>
        </p:txBody>
      </p:sp>
      <p:pic>
        <p:nvPicPr>
          <p:cNvPr id="2050" name="Picture 2" descr="C:\Users\kandleroval\AppData\Local\Microsoft\Windows\Temporary Internet Files\Content.IE5\2QHBZ273\MC900234083[1].wmf"/>
          <p:cNvPicPr>
            <a:picLocks noChangeArrowheads="1"/>
          </p:cNvPicPr>
          <p:nvPr/>
        </p:nvPicPr>
        <p:blipFill>
          <a:blip r:embed="rId7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998" y="1730465"/>
            <a:ext cx="54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79205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Koloběh oběžného majetku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55576" y="1628800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92175"/>
            <a:r>
              <a:rPr lang="cs-CZ" sz="2400" dirty="0" smtClean="0"/>
              <a:t>Máte správné údaje ? </a:t>
            </a:r>
            <a:r>
              <a:rPr lang="cs-CZ" sz="2400" dirty="0" smtClean="0">
                <a:sym typeface="Wingdings" pitchFamily="2" charset="2"/>
              </a:rPr>
              <a:t></a:t>
            </a:r>
            <a:endParaRPr lang="cs-CZ" sz="2400" dirty="0"/>
          </a:p>
        </p:txBody>
      </p:sp>
      <p:pic>
        <p:nvPicPr>
          <p:cNvPr id="2050" name="Picture 2" descr="C:\Users\kandleroval\AppData\Local\Microsoft\Windows\Temporary Internet Files\Content.IE5\2QHBZ273\MC900234083[1].wmf"/>
          <p:cNvPicPr>
            <a:picLocks noChangeArrowheads="1"/>
          </p:cNvPicPr>
          <p:nvPr/>
        </p:nvPicPr>
        <p:blipFill>
          <a:blip r:embed="rId2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30465"/>
            <a:ext cx="54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042988" y="2324100"/>
            <a:ext cx="6985396" cy="3769196"/>
          </a:xfrm>
        </p:spPr>
        <p:txBody>
          <a:bodyPr/>
          <a:lstStyle/>
          <a:p>
            <a:pPr marL="1588" indent="0">
              <a:buNone/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Legenda:</a:t>
            </a:r>
          </a:p>
          <a:p>
            <a:pPr marL="1588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1 peníze</a:t>
            </a:r>
          </a:p>
          <a:p>
            <a:pPr marL="1588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2 závazek</a:t>
            </a:r>
          </a:p>
          <a:p>
            <a:pPr marL="1588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3 zásoby</a:t>
            </a:r>
          </a:p>
          <a:p>
            <a:pPr marL="1588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4 spotřeba</a:t>
            </a:r>
          </a:p>
          <a:p>
            <a:pPr marL="1588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5 polotovar</a:t>
            </a:r>
          </a:p>
          <a:p>
            <a:pPr marL="1588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6 spotřeba</a:t>
            </a:r>
          </a:p>
          <a:p>
            <a:pPr marL="1588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7 výrobek</a:t>
            </a:r>
          </a:p>
          <a:p>
            <a:pPr marL="1588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8 prodej</a:t>
            </a:r>
          </a:p>
          <a:p>
            <a:pPr marL="1588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9 pohledávka</a:t>
            </a:r>
          </a:p>
        </p:txBody>
      </p:sp>
    </p:spTree>
    <p:extLst>
      <p:ext uri="{BB962C8B-B14F-4D97-AF65-F5344CB8AC3E}">
        <p14:creationId xmlns:p14="http://schemas.microsoft.com/office/powerpoint/2010/main" val="25385264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684213" y="692150"/>
            <a:ext cx="7775575" cy="720725"/>
          </a:xfrm>
        </p:spPr>
        <p:txBody>
          <a:bodyPr/>
          <a:lstStyle/>
          <a:p>
            <a:r>
              <a:rPr lang="cs-CZ" sz="4400" smtClean="0">
                <a:latin typeface="Arial" charset="0"/>
                <a:cs typeface="Arial" charset="0"/>
              </a:rPr>
              <a:t>Použitá literatura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684213" y="1484313"/>
            <a:ext cx="7775575" cy="475297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indent="-342900" eaLnBrk="1" hangingPunct="1">
              <a:buFont typeface="Wingdings" pitchFamily="2" charset="2"/>
              <a:buNone/>
              <a:defRPr/>
            </a:pPr>
            <a:r>
              <a:rPr lang="cs-CZ" dirty="0" err="1" smtClean="0">
                <a:latin typeface="Arial" charset="0"/>
                <a:cs typeface="Arial" charset="0"/>
              </a:rPr>
              <a:t>Veber</a:t>
            </a:r>
            <a:r>
              <a:rPr lang="cs-CZ" dirty="0" smtClean="0">
                <a:latin typeface="Arial" charset="0"/>
                <a:cs typeface="Arial" charset="0"/>
              </a:rPr>
              <a:t>, J. – Srpová, J. a kolektiv: Podnikání malé a střední firmy. Praha: </a:t>
            </a:r>
            <a:r>
              <a:rPr lang="cs-CZ" dirty="0" err="1" smtClean="0">
                <a:latin typeface="Arial" charset="0"/>
                <a:cs typeface="Arial" charset="0"/>
              </a:rPr>
              <a:t>Grada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 err="1" smtClean="0">
                <a:latin typeface="Arial" charset="0"/>
                <a:cs typeface="Arial" charset="0"/>
              </a:rPr>
              <a:t>Publishing</a:t>
            </a:r>
            <a:r>
              <a:rPr lang="cs-CZ" dirty="0" smtClean="0">
                <a:latin typeface="Arial" charset="0"/>
                <a:cs typeface="Arial" charset="0"/>
              </a:rPr>
              <a:t>, a.s. 2005.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>
                <a:latin typeface="Arial" charset="0"/>
                <a:cs typeface="Arial" charset="0"/>
              </a:rPr>
              <a:t>Synek, M. a kol.: Podniková ekonomika. Praha: C. H. Beck, 1999.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>
                <a:latin typeface="Arial" charset="0"/>
                <a:cs typeface="Arial" charset="0"/>
              </a:rPr>
              <a:t>Použitá schémata pochází </a:t>
            </a:r>
            <a:r>
              <a:rPr lang="cs-CZ" smtClean="0">
                <a:latin typeface="Arial" charset="0"/>
                <a:cs typeface="Arial" charset="0"/>
              </a:rPr>
              <a:t>z archivu autora</a:t>
            </a:r>
            <a:r>
              <a:rPr lang="cs-CZ" dirty="0" smtClean="0">
                <a:latin typeface="Arial" charset="0"/>
                <a:cs typeface="Arial" charset="0"/>
              </a:rPr>
              <a:t>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>
                <a:latin typeface="Arial" charset="0"/>
                <a:cs typeface="Arial" charset="0"/>
              </a:rPr>
              <a:t>	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766</TotalTime>
  <Words>317</Words>
  <Application>Microsoft Office PowerPoint</Application>
  <PresentationFormat>Předvádění na obrazovce (4:3)</PresentationFormat>
  <Paragraphs>101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Prezentace aplikace PowerPoint</vt:lpstr>
      <vt:lpstr>Výukový materiál</vt:lpstr>
      <vt:lpstr>Prezentace aplikace PowerPoint</vt:lpstr>
      <vt:lpstr>Majetková struktura</vt:lpstr>
      <vt:lpstr>Investiční majetek</vt:lpstr>
      <vt:lpstr>Prezentace aplikace PowerPoint</vt:lpstr>
      <vt:lpstr>Oběžný majetek</vt:lpstr>
      <vt:lpstr>Koloběh oběžného majetku</vt:lpstr>
      <vt:lpstr>Koloběh oběžného majetku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Lenka Kandlerová</cp:lastModifiedBy>
  <cp:revision>96</cp:revision>
  <cp:lastPrinted>2012-07-16T05:40:38Z</cp:lastPrinted>
  <dcterms:created xsi:type="dcterms:W3CDTF">2011-04-17T19:50:20Z</dcterms:created>
  <dcterms:modified xsi:type="dcterms:W3CDTF">2013-01-09T11:30:13Z</dcterms:modified>
</cp:coreProperties>
</file>