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chelangelos_David.jpg%5bonline%5d30.5.2012,20:25%5bcitace:2012-05-30%5d,Dostupn&#253;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8.ročník_08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Období renezance.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Život a umění v období renezance.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852936"/>
            <a:ext cx="8316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Renesanční </a:t>
            </a:r>
            <a:r>
              <a:rPr lang="cs-CZ" sz="2400" u="sng" dirty="0" smtClean="0"/>
              <a:t>sloh se projevoval ve všech sférách umění</a:t>
            </a:r>
            <a:r>
              <a:rPr lang="cs-CZ" dirty="0" smtClean="0"/>
              <a:t>.</a:t>
            </a:r>
          </a:p>
          <a:p>
            <a:r>
              <a:rPr lang="cs-CZ" sz="2400" u="sng" dirty="0" smtClean="0">
                <a:solidFill>
                  <a:srgbClr val="FF0000"/>
                </a:solidFill>
              </a:rPr>
              <a:t>V ARCHITEKTUŘE</a:t>
            </a:r>
            <a:r>
              <a:rPr lang="cs-CZ" sz="2400" dirty="0" smtClean="0">
                <a:solidFill>
                  <a:srgbClr val="FF0000"/>
                </a:solidFill>
              </a:rPr>
              <a:t>: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vyznačovala se pravidelností, jednoduchostí.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Stavěly se paláce a vily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Užíval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 mramor a 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cihly vedle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kamene. Vznikl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nový druh výzdoba </a:t>
            </a:r>
          </a:p>
          <a:p>
            <a:r>
              <a:rPr lang="cs-CZ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 fasád </a:t>
            </a:r>
            <a:r>
              <a:rPr lang="cs-CZ" sz="2400" u="sng" dirty="0" smtClean="0">
                <a:solidFill>
                  <a:schemeClr val="accent5">
                    <a:lumMod val="50000"/>
                  </a:schemeClr>
                </a:solidFill>
              </a:rPr>
              <a:t>SGRAFITO.</a:t>
            </a:r>
            <a:endParaRPr lang="cs-CZ" sz="2400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2520280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5337212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vatopetrská bazilika v Římě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48680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Renesanční </a:t>
            </a:r>
            <a:r>
              <a:rPr lang="cs-CZ" sz="2400" b="1" u="sng" dirty="0" smtClean="0"/>
              <a:t>sloh </a:t>
            </a:r>
            <a:r>
              <a:rPr lang="cs-CZ" sz="2400" dirty="0" smtClean="0"/>
              <a:t>vycházel z antické kultury. Lidé se začali více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zajímat  o vědu, kladl se důraz na člověka 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pozemský život, vznikaly životopisy, umělci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si podepisují svá díla.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4762500" cy="319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077072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L</a:t>
            </a:r>
            <a:r>
              <a:rPr lang="cs-CZ" sz="2400" b="1" dirty="0" smtClean="0"/>
              <a:t>etohrádek královny Anny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08720"/>
            <a:ext cx="338437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4077072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sgrafitová výzdoba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013176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70C0"/>
                </a:solidFill>
              </a:rPr>
              <a:t>V sochařství: </a:t>
            </a:r>
            <a:r>
              <a:rPr lang="cs-CZ" sz="2400" dirty="0" smtClean="0"/>
              <a:t>poprvé se objevily volně stojící sochy, v obličeji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byly vyjádřeny emoce.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124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280831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2514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socha Mojžíše</a:t>
            </a:r>
            <a:endParaRPr lang="cs-CZ" sz="2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48680"/>
            <a:ext cx="2880320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4725143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socha Davida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5589240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Nejznámější sochař -  </a:t>
            </a:r>
            <a:r>
              <a:rPr lang="cs-CZ" sz="2400" b="1" dirty="0" err="1" smtClean="0"/>
              <a:t>Michelangelo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Buonarroti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6236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128" y="2636912"/>
            <a:ext cx="280831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3128" y="6203703"/>
            <a:ext cx="310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Dáma s hranostajem</a:t>
            </a:r>
            <a:endParaRPr lang="cs-CZ" sz="24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36912"/>
            <a:ext cx="5112568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6203703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Poslední večeře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9173" y="1940413"/>
            <a:ext cx="83529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Malíři renezance byli: </a:t>
            </a:r>
            <a:r>
              <a:rPr lang="cs-CZ" sz="2400" dirty="0" err="1" smtClean="0"/>
              <a:t>Michelangelo</a:t>
            </a:r>
            <a:r>
              <a:rPr lang="cs-CZ" sz="2400" dirty="0" smtClean="0"/>
              <a:t>, Rafael, Leonardo da Vinci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2068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chemeClr val="accent4">
                    <a:lumMod val="75000"/>
                  </a:schemeClr>
                </a:solidFill>
              </a:rPr>
              <a:t>V malířství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: </a:t>
            </a:r>
            <a:r>
              <a:rPr lang="cs-CZ" sz="2400" dirty="0" smtClean="0"/>
              <a:t> malíři se inspirovali antickými reliéfy, protože        </a:t>
            </a:r>
          </a:p>
          <a:p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                     </a:t>
            </a:r>
            <a:r>
              <a:rPr lang="cs-CZ" sz="2400" dirty="0" smtClean="0"/>
              <a:t>malby se nedochovaly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815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Citace.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Soubor:StPetersDomePD.jpg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30.5.2012,20:15</a:t>
            </a:r>
            <a:r>
              <a:rPr lang="en-US" sz="2000" dirty="0" smtClean="0"/>
              <a:t>[</a:t>
            </a:r>
            <a:r>
              <a:rPr lang="cs-CZ" sz="2000" dirty="0" smtClean="0"/>
              <a:t>citace: 2012-05-30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://cs.wikipedia.org/wiki/Soubor:Pra%C5%BEsk%C3%BD_hrad,_</a:t>
            </a:r>
            <a:r>
              <a:rPr lang="cs-CZ" sz="2000" dirty="0" smtClean="0"/>
              <a:t>Letohr%C3%A1dek_kr%C3%A1lovny_Anny_02.jpg</a:t>
            </a:r>
            <a:r>
              <a:rPr lang="en-US" sz="2000" dirty="0" smtClean="0"/>
              <a:t>[online]</a:t>
            </a:r>
            <a:r>
              <a:rPr lang="cs-CZ" sz="2000" dirty="0" smtClean="0"/>
              <a:t>30.5.2012,20:10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citace:2012-05-30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Soubor:Renaissance_house.jpg</a:t>
            </a:r>
            <a:r>
              <a:rPr lang="en-US" sz="2000" dirty="0" smtClean="0"/>
              <a:t>[online]</a:t>
            </a:r>
            <a:r>
              <a:rPr lang="cs-CZ" sz="2000" dirty="0" smtClean="0"/>
              <a:t>30.5.2012,20:15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cs.wikipedia.org/wiki/Soubor:San_Pietro_in_Vincoli_Rome_2011_14.jpg</a:t>
            </a:r>
            <a:r>
              <a:rPr lang="en-US" sz="2000" dirty="0" smtClean="0"/>
              <a:t>[online]</a:t>
            </a:r>
            <a:r>
              <a:rPr lang="cs-CZ" sz="2000" dirty="0" smtClean="0"/>
              <a:t>30.5.2012,20:20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:2012-05-30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cs.wikipedia.org/wiki/Soubor:Michelangelos_David.jpg</a:t>
            </a:r>
            <a:r>
              <a:rPr lang="en-US" sz="2000" dirty="0" smtClean="0">
                <a:hlinkClick r:id="rId2"/>
              </a:rPr>
              <a:t>[online]30.5.2012,20</a:t>
            </a:r>
            <a:r>
              <a:rPr lang="cs-CZ" sz="2000" dirty="0" smtClean="0">
                <a:hlinkClick r:id="rId2"/>
              </a:rPr>
              <a:t>:25</a:t>
            </a:r>
            <a:r>
              <a:rPr lang="en-US" sz="2000" dirty="0" smtClean="0">
                <a:hlinkClick r:id="rId2"/>
              </a:rPr>
              <a:t>[</a:t>
            </a:r>
            <a:r>
              <a:rPr lang="en-US" sz="2000" dirty="0" err="1" smtClean="0">
                <a:hlinkClick r:id="rId2"/>
              </a:rPr>
              <a:t>citace</a:t>
            </a:r>
            <a:r>
              <a:rPr lang="cs-CZ" sz="2000" dirty="0" smtClean="0">
                <a:hlinkClick r:id="rId2"/>
              </a:rPr>
              <a:t>:2012-05-30</a:t>
            </a:r>
            <a:r>
              <a:rPr lang="en-US" sz="2000" dirty="0" smtClean="0">
                <a:hlinkClick r:id="rId2"/>
              </a:rPr>
              <a:t>]</a:t>
            </a:r>
            <a:r>
              <a:rPr lang="cs-CZ" sz="2000" dirty="0" smtClean="0">
                <a:hlinkClick r:id="rId2"/>
              </a:rPr>
              <a:t>,Dostupný</a:t>
            </a:r>
            <a:r>
              <a:rPr lang="cs-CZ" sz="2000" dirty="0" smtClean="0"/>
              <a:t>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Soubor:Lady_with_an_Ermine.jpg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30.5.2012,20:30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citace:2012-05-30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Soubor:Leonardo_da_Vinci</a:t>
            </a:r>
            <a:r>
              <a:rPr lang="cs-CZ" sz="2000" dirty="0"/>
              <a:t>_(1452-1519)_-_The_Last_Supper_(1495-1498).</a:t>
            </a:r>
            <a:r>
              <a:rPr lang="cs-CZ" sz="2000" dirty="0" smtClean="0"/>
              <a:t>jpg</a:t>
            </a:r>
            <a:r>
              <a:rPr lang="en-US" sz="2000" dirty="0" smtClean="0"/>
              <a:t>[online]</a:t>
            </a:r>
            <a:r>
              <a:rPr lang="cs-CZ" sz="2000" dirty="0" smtClean="0"/>
              <a:t>30.5.2012,20:35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:2012-05-30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5415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285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Učitel</cp:lastModifiedBy>
  <cp:revision>10</cp:revision>
  <dcterms:created xsi:type="dcterms:W3CDTF">2012-01-13T10:14:11Z</dcterms:created>
  <dcterms:modified xsi:type="dcterms:W3CDTF">2013-01-10T08:57:47Z</dcterms:modified>
</cp:coreProperties>
</file>