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mpfturbine_Montage01.jpg%5bonline" TargetMode="External"/><Relationship Id="rId2" Type="http://schemas.openxmlformats.org/officeDocument/2006/relationships/hyperlink" Target="http://cs.wikipedia.org/wiki/Soubor:Skl%C3%A1rna_Nena%C4%8Dovice,_04.jpg%5bonline%5d26.5.2012,18:30%5bcit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8.ročník_09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Hospodářský rozvoj po roce 1848.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Změny v hospodářství po roce 1848.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836712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Nejdůležitější událostí, která předcházela hospodářskému rozvoji bylo zrušení:  Vylušti.</a:t>
            </a:r>
            <a:endParaRPr lang="cs-CZ" sz="20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1264722"/>
              </p:ext>
            </p:extLst>
          </p:nvPr>
        </p:nvGraphicFramePr>
        <p:xfrm>
          <a:off x="971600" y="2060849"/>
          <a:ext cx="3096346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069"/>
                <a:gridCol w="518069"/>
                <a:gridCol w="518069"/>
                <a:gridCol w="518069"/>
                <a:gridCol w="518069"/>
                <a:gridCol w="506001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5724128" y="249289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----------------------------------------------------------------------------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3717032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Kdo žil a pracoval ve městech a kdo na venkově.</a:t>
            </a:r>
          </a:p>
          <a:p>
            <a:r>
              <a:rPr lang="cs-CZ" sz="2400" b="1" u="sng" dirty="0" smtClean="0"/>
              <a:t>Přiřaď správně.</a:t>
            </a:r>
            <a:endParaRPr lang="cs-CZ" sz="2400" b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87624" y="472514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ZEMĚDĚLSTVÍ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472514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</a:rPr>
              <a:t>PRŮMYSL</a:t>
            </a:r>
            <a:endParaRPr lang="cs-CZ" sz="24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87624" y="5186809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továrník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87624" y="564847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živnostník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87624" y="617805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dělník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76056" y="541764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rolník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5933516"/>
            <a:ext cx="2045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statkář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Zkus přiřadit k obrázkům jaký průmysl se nejvíce rozvíjel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66" y="1323663"/>
            <a:ext cx="2880320" cy="2315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86471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03317"/>
            <a:ext cx="273630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33057"/>
            <a:ext cx="2736304" cy="2505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162880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textilní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78092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sklářský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20286" y="3933057"/>
            <a:ext cx="2103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potravinářský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518559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strojírenský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6862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Dělníci v továrnách byli nespokojeni s pracovními podmínkami.</a:t>
            </a:r>
          </a:p>
          <a:p>
            <a:r>
              <a:rPr lang="cs-CZ" sz="2000" b="1" dirty="0" smtClean="0"/>
              <a:t>Jaké byli jejich požadavky,   </a:t>
            </a:r>
            <a:r>
              <a:rPr lang="cs-CZ" sz="2000" b="1" u="sng" dirty="0" smtClean="0"/>
              <a:t>podtrhni správné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385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zkrácení pracovní doby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39107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práce v nezdravém prostředí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4109" y="308920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snížení mzdy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153850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zvýšení mzdy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4892" y="2391071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prodloužení pracovní doby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08868" y="324699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práce ve zdravém prostředí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8468" y="3805511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Dělníci se scházeli v různých spolcích , později založili politickou stranu.</a:t>
            </a:r>
          </a:p>
          <a:p>
            <a:r>
              <a:rPr lang="cs-CZ" sz="2000" b="1" u="sng" dirty="0" smtClean="0"/>
              <a:t>SESTAV SLOVA:</a:t>
            </a:r>
            <a:endParaRPr lang="cs-CZ" sz="20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8468" y="489326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  i  á  ě  n   l   s  c</a:t>
            </a:r>
          </a:p>
          <a:p>
            <a:r>
              <a:rPr lang="cs-CZ" sz="2400" dirty="0" smtClean="0"/>
              <a:t>2  4  5  8  7  6  1  3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4893260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  e  o  a  r   d   k   t  m  á    k   c</a:t>
            </a:r>
          </a:p>
          <a:p>
            <a:r>
              <a:rPr lang="cs-CZ" sz="2400" dirty="0" smtClean="0"/>
              <a:t>9  2  4  7  6  1   5   8  3  12 11 10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20133" y="5865229"/>
            <a:ext cx="2083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 a   </a:t>
            </a:r>
            <a:r>
              <a:rPr lang="cs-CZ" sz="2400" dirty="0" err="1" smtClean="0"/>
              <a:t>a</a:t>
            </a:r>
            <a:r>
              <a:rPr lang="cs-CZ" sz="2400" dirty="0" smtClean="0"/>
              <a:t>  s   t  n</a:t>
            </a:r>
          </a:p>
          <a:p>
            <a:r>
              <a:rPr lang="cs-CZ" sz="2400" dirty="0" smtClean="0"/>
              <a:t>3  4  6  1  2  5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865229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</a:t>
            </a:r>
          </a:p>
          <a:p>
            <a:r>
              <a:rPr lang="cs-CZ" b="1" dirty="0" smtClean="0"/>
              <a:t>--------------------------------------------------------------------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0620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Citace: 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http://cs.wikipedia.org/wiki/Soubor:Skl%C3%A1rna_Nena%C4%8Dovice,_</a:t>
            </a:r>
            <a:r>
              <a:rPr lang="cs-CZ" sz="2000" dirty="0" smtClean="0">
                <a:hlinkClick r:id="rId2"/>
              </a:rPr>
              <a:t>04.jpg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26.5.2012,18:30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citace</a:t>
            </a:r>
            <a:r>
              <a:rPr lang="cs-CZ" sz="2000" dirty="0" smtClean="0"/>
              <a:t>. 2012-05-26</a:t>
            </a:r>
            <a:r>
              <a:rPr lang="en-US" sz="2000" dirty="0" smtClean="0"/>
              <a:t>],</a:t>
            </a:r>
            <a:r>
              <a:rPr lang="cs-CZ" sz="2000" dirty="0" smtClean="0"/>
              <a:t>Dostupný z www:</a:t>
            </a:r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cs.wikipedia.org/wiki/Soubor:Dampfturbine_Montage01.jpg</a:t>
            </a:r>
            <a:r>
              <a:rPr lang="en-US" sz="2000" dirty="0" smtClean="0">
                <a:hlinkClick r:id="rId3"/>
              </a:rPr>
              <a:t>[online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26.5.2012,18.35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Soubor:Various_grains.jpg</a:t>
            </a:r>
            <a:r>
              <a:rPr lang="en-US" sz="2000" dirty="0" smtClean="0"/>
              <a:t>[online]</a:t>
            </a:r>
            <a:endParaRPr lang="cs-CZ" sz="2000" dirty="0"/>
          </a:p>
          <a:p>
            <a:r>
              <a:rPr lang="cs-CZ" sz="2000" dirty="0" smtClean="0"/>
              <a:t>26.5.2012,18:40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2012-05-26</a:t>
            </a:r>
            <a:r>
              <a:rPr lang="en-US" sz="2000" dirty="0" smtClean="0"/>
              <a:t>]</a:t>
            </a:r>
            <a:r>
              <a:rPr lang="cs-CZ" sz="2000" dirty="0" smtClean="0"/>
              <a:t>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://cs.wikipedia.org/wiki/Soubor:1950s_Afghanistan_-_</a:t>
            </a:r>
            <a:r>
              <a:rPr lang="cs-CZ" sz="2000" dirty="0" smtClean="0"/>
              <a:t>Gulbahar_Textile_Plant.jpg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26.5.2012,18:50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2012-05-26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Řešení:  nevolnictví a roboty, zemědělství- statkář, rolník, průmysl-dělník,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živnostník ,továrník,  zkrácení pracovní doby, zvýšení mzdy ,práce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ve zdravém prostředí,  sociálně demokratická strana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7123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312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9</cp:revision>
  <dcterms:created xsi:type="dcterms:W3CDTF">2012-01-13T10:14:11Z</dcterms:created>
  <dcterms:modified xsi:type="dcterms:W3CDTF">2012-05-31T15:16:54Z</dcterms:modified>
</cp:coreProperties>
</file>