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8.ročník_10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Česká kultura koncem 19. století.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Rozkvět české kultury v 19. století.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 roce 1867 se rakouské císařství rozdělilo na východní a západní část = nazývalo se </a:t>
            </a:r>
            <a:r>
              <a:rPr lang="cs-CZ" sz="2400" b="1" u="sng" dirty="0" smtClean="0"/>
              <a:t>RAKOUSKO-UHERSKO.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2634" y="1028460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Došlo k velkému rozkvětu </a:t>
            </a:r>
            <a:r>
              <a:rPr lang="cs-CZ" sz="2400" u="sng" dirty="0" smtClean="0">
                <a:solidFill>
                  <a:srgbClr val="002060"/>
                </a:solidFill>
              </a:rPr>
              <a:t>českého školství, literatury a umění</a:t>
            </a:r>
            <a:r>
              <a:rPr lang="cs-CZ" sz="2400" u="sng" dirty="0" smtClean="0"/>
              <a:t>.</a:t>
            </a:r>
          </a:p>
          <a:p>
            <a:r>
              <a:rPr lang="cs-CZ" sz="2400" u="sng" dirty="0" smtClean="0"/>
              <a:t>Lidé chodili do </a:t>
            </a:r>
            <a:r>
              <a:rPr lang="cs-CZ" sz="2400" u="sng" dirty="0" smtClean="0">
                <a:solidFill>
                  <a:srgbClr val="FF0000"/>
                </a:solidFill>
              </a:rPr>
              <a:t>KNIHOVEN.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9006" y="561549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Svatopluk Čech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73" y="2330210"/>
            <a:ext cx="238125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99278" y="56770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Alois Jirásek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286" y="2234961"/>
            <a:ext cx="238125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25627" y="5615493"/>
            <a:ext cx="2018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Jan Neruda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48" y="2086762"/>
            <a:ext cx="2381250" cy="3339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rozvoj tělovýchovy bylo důležité založení největšího spolku, jehož jméno najdeš v tajence.</a:t>
            </a:r>
            <a:endParaRPr lang="cs-CZ" sz="24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44625"/>
              </p:ext>
            </p:extLst>
          </p:nvPr>
        </p:nvGraphicFramePr>
        <p:xfrm>
          <a:off x="1043608" y="1988840"/>
          <a:ext cx="6000328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82933"/>
                <a:gridCol w="576064"/>
              </a:tblGrid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4221088"/>
            <a:ext cx="47525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1/ Jméno sochaře Jana Václava M.</a:t>
            </a:r>
          </a:p>
          <a:p>
            <a:r>
              <a:rPr lang="cs-CZ" sz="2400" b="1" dirty="0" smtClean="0"/>
              <a:t>2/Co lidé navštěvovali?</a:t>
            </a:r>
          </a:p>
          <a:p>
            <a:r>
              <a:rPr lang="cs-CZ" sz="2400" b="1" dirty="0" smtClean="0"/>
              <a:t>3/Co lidé četli v knihovně?</a:t>
            </a:r>
          </a:p>
          <a:p>
            <a:r>
              <a:rPr lang="cs-CZ" sz="2400" b="1" dirty="0" smtClean="0"/>
              <a:t>4/Kdo vytváří sochy?</a:t>
            </a:r>
          </a:p>
          <a:p>
            <a:r>
              <a:rPr lang="cs-CZ" sz="2400" b="1" dirty="0" smtClean="0"/>
              <a:t>5/Jméno malíře Mikoláše 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3192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Největší kulturní událostí pro Čechy bylo otevření </a:t>
            </a:r>
            <a:r>
              <a:rPr lang="cs-CZ" sz="2000" b="1" u="sng" dirty="0" smtClean="0"/>
              <a:t>Národního divadla.</a:t>
            </a:r>
            <a:endParaRPr lang="cs-CZ" sz="20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1647"/>
            <a:ext cx="3096344" cy="2377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1340768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budovu Národního divadla navrhl architekt </a:t>
            </a:r>
            <a:r>
              <a:rPr lang="cs-CZ" sz="2000" b="1" u="sng" dirty="0" smtClean="0"/>
              <a:t>Josef Zítek</a:t>
            </a:r>
            <a:endParaRPr lang="cs-CZ" sz="20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92896"/>
            <a:ext cx="269708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5877272"/>
            <a:ext cx="2697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výzdobu namaloval </a:t>
            </a:r>
            <a:r>
              <a:rPr lang="cs-CZ" sz="2000" b="1" u="sng" dirty="0"/>
              <a:t>M</a:t>
            </a:r>
            <a:r>
              <a:rPr lang="cs-CZ" sz="2000" b="1" u="sng" dirty="0" smtClean="0"/>
              <a:t>ikoláš Aleš</a:t>
            </a:r>
            <a:endParaRPr lang="cs-CZ" sz="2000" b="1" u="sng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312368" cy="244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396906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sochy tvořil </a:t>
            </a:r>
            <a:r>
              <a:rPr lang="cs-CZ" sz="2000" b="1" u="sng" dirty="0" smtClean="0"/>
              <a:t>J.V. </a:t>
            </a:r>
            <a:r>
              <a:rPr lang="cs-CZ" sz="2000" b="1" u="sng" dirty="0" err="1"/>
              <a:t>M</a:t>
            </a:r>
            <a:r>
              <a:rPr lang="cs-CZ" sz="2000" b="1" u="sng" dirty="0" err="1" smtClean="0"/>
              <a:t>yslbek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92959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Citace: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://cs.wikipedia.org/wiki/Soubor:Jan_Vil%C3%ADmek_-_</a:t>
            </a:r>
            <a:r>
              <a:rPr lang="cs-CZ" sz="2000" dirty="0" smtClean="0"/>
              <a:t>Alois_Jir%C3%A1sek.jpg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26.5.2012,19:10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:2012-05-26</a:t>
            </a:r>
            <a:r>
              <a:rPr lang="en-US" sz="2000" dirty="0" smtClean="0"/>
              <a:t>]</a:t>
            </a: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://cs.wikipedia.org/wiki/Soubor:Jan_Vil%C3%ADmek_-_</a:t>
            </a:r>
            <a:r>
              <a:rPr lang="cs-CZ" sz="2000" dirty="0" smtClean="0"/>
              <a:t>Jan_Neruda.jpg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26.5.2012,19:20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://cs.wikipedia.org/wiki/Soubor:Jan_Vil%C3%ADmek_-_Svatopluk_%</a:t>
            </a:r>
            <a:r>
              <a:rPr lang="cs-CZ" sz="2000" dirty="0" smtClean="0"/>
              <a:t>C4%8Cech.jpg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26.5.2012,19:20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:2012-05-26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/>
              <a:t>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cs.wikipedia.org/wiki/Soubor:Narodni_divadlo_Praha_1881.jpg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26.5.2012,19:30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cs.wikipedia.org/wiki/Soubor:Prag_Wenzelsplatz_Wenzelsdenkmal_Nationalmuseum_bei_Nacht.jpg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26.5.2012,19:40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na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Soubor:Mikolas_ales_zizka.jpg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26.5.2012,19:55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citace:2012-05-26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Řešení: </a:t>
            </a:r>
            <a:r>
              <a:rPr lang="cs-CZ" sz="2000" dirty="0" err="1" smtClean="0"/>
              <a:t>Myslbek</a:t>
            </a:r>
            <a:r>
              <a:rPr lang="cs-CZ" sz="2000" dirty="0" smtClean="0"/>
              <a:t>, knihovny, knihy</a:t>
            </a:r>
            <a:r>
              <a:rPr lang="cs-CZ" sz="2000" smtClean="0"/>
              <a:t>, sochař Aleš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64611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243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13</cp:revision>
  <dcterms:created xsi:type="dcterms:W3CDTF">2012-01-13T10:14:11Z</dcterms:created>
  <dcterms:modified xsi:type="dcterms:W3CDTF">2012-05-31T15:28:31Z</dcterms:modified>
</cp:coreProperties>
</file>