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8796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82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1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77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331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1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035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969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458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21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664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53863-302F-4A90-B754-E7EAB28140B7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1FED55-1F65-468C-9D9D-9E8EB78970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2058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mn%C3%ADk_Jana_Husa_v_T%C3%A1bo%C5%99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3998" y="2060848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</a:t>
            </a:r>
            <a:r>
              <a:rPr lang="cs-CZ" sz="8000">
                <a:solidFill>
                  <a:prstClr val="black"/>
                </a:solidFill>
              </a:rPr>
              <a:t>_ </a:t>
            </a:r>
            <a:r>
              <a:rPr lang="cs-CZ" sz="8000" smtClean="0">
                <a:solidFill>
                  <a:prstClr val="black"/>
                </a:solidFill>
              </a:rPr>
              <a:t>05 </a:t>
            </a:r>
            <a:r>
              <a:rPr lang="cs-CZ" sz="8000">
                <a:solidFill>
                  <a:prstClr val="black"/>
                </a:solidFill>
              </a:rPr>
              <a:t>Dějepis </a:t>
            </a:r>
            <a:r>
              <a:rPr lang="cs-CZ" sz="8000" smtClean="0">
                <a:solidFill>
                  <a:prstClr val="black"/>
                </a:solidFill>
              </a:rPr>
              <a:t>_7.ročník_12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Jan Hus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Anotace: </a:t>
            </a:r>
            <a:r>
              <a:rPr lang="cs-CZ" sz="8000" dirty="0" smtClean="0">
                <a:solidFill>
                  <a:prstClr val="black"/>
                </a:solidFill>
              </a:rPr>
              <a:t>Význam Husova kázání. </a:t>
            </a:r>
            <a:r>
              <a:rPr lang="cs-CZ" sz="8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8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295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268760"/>
            <a:ext cx="2095500" cy="286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7904" y="1484784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istr Jan Hus byl kněz a kazatel.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05906"/>
            <a:ext cx="3439438" cy="2469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5013176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socha Mistra Jana Husa v Táboře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65504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6716636"/>
              </p:ext>
            </p:extLst>
          </p:nvPr>
        </p:nvGraphicFramePr>
        <p:xfrm>
          <a:off x="1264600" y="1389556"/>
          <a:ext cx="4320484" cy="3112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7212"/>
                <a:gridCol w="617212"/>
                <a:gridCol w="617212"/>
                <a:gridCol w="617212"/>
                <a:gridCol w="617212"/>
                <a:gridCol w="617212"/>
                <a:gridCol w="617212"/>
              </a:tblGrid>
              <a:tr h="77000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é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/>
                </a:tc>
              </a:tr>
              <a:tr h="77000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</a:tr>
              <a:tr h="770009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á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</a:tr>
              <a:tr h="802093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/>
                        <a:t>a</a:t>
                      </a:r>
                      <a:endParaRPr lang="cs-CZ" sz="28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87624" y="476672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Vylušti rébus  a </a:t>
            </a:r>
            <a:r>
              <a:rPr lang="cs-CZ" sz="2400" b="1" u="sng" dirty="0"/>
              <a:t>z</a:t>
            </a:r>
            <a:r>
              <a:rPr lang="cs-CZ" sz="2400" b="1" u="sng" dirty="0" smtClean="0"/>
              <a:t>jistíš, kde kázal Jan Hus</a:t>
            </a:r>
            <a:endParaRPr lang="cs-CZ" sz="2400" b="1" u="sng" dirty="0"/>
          </a:p>
        </p:txBody>
      </p:sp>
      <p:cxnSp>
        <p:nvCxnSpPr>
          <p:cNvPr id="12" name="Pravoúhlá spojnice 11"/>
          <p:cNvCxnSpPr/>
          <p:nvPr/>
        </p:nvCxnSpPr>
        <p:spPr>
          <a:xfrm rot="10800000" flipV="1">
            <a:off x="6002354" y="4077072"/>
            <a:ext cx="845127" cy="432048"/>
          </a:xfrm>
          <a:prstGeom prst="bent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703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Vyber správnou odpověď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20522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Jan Hus kázal proti:     </a:t>
            </a:r>
            <a:endParaRPr lang="cs-CZ" sz="2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2173506"/>
            <a:ext cx="23042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králi</a:t>
            </a:r>
          </a:p>
          <a:p>
            <a:pPr algn="ctr"/>
            <a:r>
              <a:rPr lang="cs-CZ" sz="2400" dirty="0" smtClean="0"/>
              <a:t>měšťanům</a:t>
            </a:r>
          </a:p>
          <a:p>
            <a:pPr algn="ctr"/>
            <a:r>
              <a:rPr lang="cs-CZ" sz="2400" dirty="0" smtClean="0"/>
              <a:t>církvi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005064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Jan Hus byl upálen v:</a:t>
            </a:r>
            <a:endParaRPr lang="cs-CZ" sz="20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4189730"/>
            <a:ext cx="18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Kostnici</a:t>
            </a:r>
          </a:p>
          <a:p>
            <a:pPr algn="ctr"/>
            <a:r>
              <a:rPr lang="cs-CZ" sz="2400" dirty="0" smtClean="0"/>
              <a:t>Hranici</a:t>
            </a:r>
          </a:p>
          <a:p>
            <a:pPr algn="ctr"/>
            <a:r>
              <a:rPr lang="cs-CZ" sz="2400" dirty="0" smtClean="0"/>
              <a:t>Hradci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2816085" cy="3968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2495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Citace: 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://cs.wikipedia.org/wiki/Soubor:Jan_Vil%C3%ADmek_-_</a:t>
            </a:r>
            <a:r>
              <a:rPr lang="cs-CZ" sz="2000" dirty="0" smtClean="0"/>
              <a:t>Mistr_Jan_Hus.jpg</a:t>
            </a:r>
            <a:r>
              <a:rPr lang="en-US" sz="2000" dirty="0" smtClean="0"/>
              <a:t>[online]</a:t>
            </a:r>
            <a:r>
              <a:rPr lang="cs-CZ" sz="2000" dirty="0" smtClean="0"/>
              <a:t> 15.3.2012,15:10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2012-03-15</a:t>
            </a:r>
            <a:r>
              <a:rPr lang="en-US" sz="2000" dirty="0" smtClean="0"/>
              <a:t>]</a:t>
            </a:r>
            <a:r>
              <a:rPr lang="cs-CZ" sz="2000" dirty="0" smtClean="0"/>
              <a:t> Dostupný z www</a:t>
            </a:r>
            <a:r>
              <a:rPr lang="cs-CZ" sz="2000" dirty="0"/>
              <a:t>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cs.wikipedia.org/wiki/Soubor:Pomn%C3%ADk_Jana_Husa_v_T%C3%A1bo%C5%99e.jpg</a:t>
            </a:r>
            <a:r>
              <a:rPr lang="cs-CZ" sz="2000" dirty="0" smtClean="0"/>
              <a:t> </a:t>
            </a:r>
            <a:r>
              <a:rPr lang="en-US" sz="2000" dirty="0" smtClean="0"/>
              <a:t>[online]</a:t>
            </a:r>
            <a:r>
              <a:rPr lang="cs-CZ" sz="2000" dirty="0" smtClean="0"/>
              <a:t> 15.3.2012.15:20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2012-03-15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://cs.wikipedia.org/wiki/Soubor:Muttich,_Kamil_Vladislav_-_</a:t>
            </a:r>
            <a:r>
              <a:rPr lang="cs-CZ" sz="2000" dirty="0" smtClean="0"/>
              <a:t>Mistr_Jan_Hus_na_hranici_v_Kostnici_1415.jpg</a:t>
            </a:r>
            <a:r>
              <a:rPr lang="en-US" sz="2000" dirty="0" smtClean="0"/>
              <a:t>[online]</a:t>
            </a:r>
            <a:r>
              <a:rPr lang="cs-CZ" sz="2000" dirty="0" smtClean="0"/>
              <a:t>15.3.2012,15,40</a:t>
            </a:r>
          </a:p>
          <a:p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 2012-03-15</a:t>
            </a:r>
            <a:r>
              <a:rPr lang="en-US" sz="2000" dirty="0" smtClean="0"/>
              <a:t>]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Řešení:   rébus:  Jan Hus kázal v kapli Betlémské</a:t>
            </a:r>
            <a:endParaRPr lang="en-US" sz="2000" dirty="0" smtClean="0"/>
          </a:p>
          <a:p>
            <a:r>
              <a:rPr lang="en-US" sz="2000" dirty="0"/>
              <a:t> </a:t>
            </a:r>
            <a:r>
              <a:rPr lang="en-US" sz="2000" dirty="0" smtClean="0"/>
              <a:t>                             </a:t>
            </a:r>
            <a:r>
              <a:rPr lang="cs-CZ" sz="2000" dirty="0" smtClean="0"/>
              <a:t>- kázal</a:t>
            </a:r>
            <a:r>
              <a:rPr lang="en-US" sz="2000" dirty="0" smtClean="0"/>
              <a:t> </a:t>
            </a:r>
            <a:r>
              <a:rPr lang="en-US" sz="2000" dirty="0" err="1" smtClean="0"/>
              <a:t>pr</a:t>
            </a:r>
            <a:r>
              <a:rPr lang="cs-CZ" sz="2000" dirty="0" err="1" smtClean="0"/>
              <a:t>oti</a:t>
            </a:r>
            <a:r>
              <a:rPr lang="cs-CZ" sz="2000" dirty="0" smtClean="0"/>
              <a:t> církvi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- byl upálen v Kostnici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5584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10</cp:revision>
  <dcterms:created xsi:type="dcterms:W3CDTF">2012-01-13T10:14:11Z</dcterms:created>
  <dcterms:modified xsi:type="dcterms:W3CDTF">2012-05-31T14:44:39Z</dcterms:modified>
</cp:coreProperties>
</file>