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98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3182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61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8774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133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91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9035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6969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458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9521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766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2058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Tabor_CZ_Zizka_Memorial_323.jpg%5bonline%5d16.3.2012,17:2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3998" y="2060848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</a:t>
            </a:r>
            <a:r>
              <a:rPr lang="cs-CZ" sz="8000">
                <a:solidFill>
                  <a:prstClr val="black"/>
                </a:solidFill>
              </a:rPr>
              <a:t>_ </a:t>
            </a:r>
            <a:r>
              <a:rPr lang="cs-CZ" sz="8000" smtClean="0">
                <a:solidFill>
                  <a:prstClr val="black"/>
                </a:solidFill>
              </a:rPr>
              <a:t>05 </a:t>
            </a:r>
            <a:r>
              <a:rPr lang="cs-CZ" sz="8000">
                <a:solidFill>
                  <a:prstClr val="black"/>
                </a:solidFill>
              </a:rPr>
              <a:t>Dějepis </a:t>
            </a:r>
            <a:r>
              <a:rPr lang="cs-CZ" sz="8000" smtClean="0">
                <a:solidFill>
                  <a:prstClr val="black"/>
                </a:solidFill>
              </a:rPr>
              <a:t>_7.ročník_17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Začátek husitských válek.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J</a:t>
            </a:r>
            <a:r>
              <a:rPr lang="cs-CZ" sz="8000" dirty="0" smtClean="0">
                <a:solidFill>
                  <a:prstClr val="black"/>
                </a:solidFill>
              </a:rPr>
              <a:t>aká byla reakce husitů na smrt Jana Husa. </a:t>
            </a:r>
            <a:r>
              <a:rPr lang="cs-CZ" sz="8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295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056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Po smrti Jana Husa jeho </a:t>
            </a:r>
            <a:r>
              <a:rPr lang="cs-CZ" sz="2400" u="sng" dirty="0" smtClean="0"/>
              <a:t>stoupenci -   </a:t>
            </a:r>
            <a:r>
              <a:rPr lang="cs-CZ" sz="2400" b="1" u="sng" dirty="0" smtClean="0"/>
              <a:t>HUSITÉ </a:t>
            </a:r>
            <a:r>
              <a:rPr lang="cs-CZ" sz="2400" b="1" u="sng" dirty="0" smtClean="0"/>
              <a:t>-</a:t>
            </a:r>
            <a:r>
              <a:rPr lang="cs-CZ" sz="2400" u="sng" dirty="0" smtClean="0"/>
              <a:t> </a:t>
            </a:r>
            <a:r>
              <a:rPr lang="cs-CZ" sz="2400" u="sng" dirty="0" smtClean="0"/>
              <a:t>začali trestat všechny, o nichž se </a:t>
            </a:r>
            <a:r>
              <a:rPr lang="cs-CZ" sz="2400" u="sng" dirty="0" smtClean="0"/>
              <a:t>domnívali, </a:t>
            </a:r>
            <a:r>
              <a:rPr lang="cs-CZ" sz="2400" u="sng" dirty="0" smtClean="0"/>
              <a:t>že mají vinu </a:t>
            </a:r>
            <a:r>
              <a:rPr lang="cs-CZ" sz="2400" u="sng" dirty="0" smtClean="0"/>
              <a:t>                  za </a:t>
            </a:r>
            <a:r>
              <a:rPr lang="cs-CZ" sz="2400" u="sng" dirty="0" smtClean="0"/>
              <a:t>jeho upálení</a:t>
            </a:r>
            <a:endParaRPr lang="cs-CZ" sz="2400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348880"/>
            <a:ext cx="2671564" cy="3400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83968" y="2924944"/>
            <a:ext cx="41044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Jako vůdce si zvolili </a:t>
            </a:r>
            <a:r>
              <a:rPr lang="cs-CZ" sz="2800" b="1" u="sng" dirty="0" smtClean="0"/>
              <a:t>Jana Žižku z Trocnova</a:t>
            </a:r>
            <a:endParaRPr lang="cs-CZ" sz="2800" b="1" u="sng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48966"/>
            <a:ext cx="19050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99992" y="5949280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/>
              <a:t>kalich  znak husitů</a:t>
            </a:r>
            <a:endParaRPr lang="cs-CZ" sz="2400" b="1" u="sng" dirty="0"/>
          </a:p>
        </p:txBody>
      </p:sp>
    </p:spTree>
    <p:extLst>
      <p:ext uri="{BB962C8B-B14F-4D97-AF65-F5344CB8AC3E}">
        <p14:creationId xmlns:p14="http://schemas.microsoft.com/office/powerpoint/2010/main" xmlns="" val="2825344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08720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Doplň správně slova do textu.</a:t>
            </a:r>
            <a:endParaRPr lang="cs-CZ" sz="24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276872"/>
            <a:ext cx="68407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Symbol husitů byl ---------------------------.     Husité si chtěli být před bohem všichni  ----------------------------.  Po </a:t>
            </a:r>
            <a:r>
              <a:rPr lang="cs-CZ" sz="2400" dirty="0"/>
              <a:t>J</a:t>
            </a:r>
            <a:r>
              <a:rPr lang="cs-CZ" sz="2400" dirty="0" smtClean="0"/>
              <a:t>anu Husovi kázal  Jan </a:t>
            </a:r>
            <a:r>
              <a:rPr lang="cs-CZ" sz="2400" dirty="0" smtClean="0"/>
              <a:t>--------------------- . Městem </a:t>
            </a:r>
            <a:r>
              <a:rPr lang="cs-CZ" sz="2400" dirty="0" smtClean="0"/>
              <a:t>husitů se nazýval  ----------------------------------------.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4653136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rovni,  Jan Želivský,  kalich,  Tábor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590544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87107"/>
            <a:ext cx="4824536" cy="3618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83768" y="4725144"/>
            <a:ext cx="45365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památník Jana Žižky </a:t>
            </a:r>
            <a:r>
              <a:rPr lang="cs-CZ" sz="2800" b="1" u="sng" dirty="0" smtClean="0"/>
              <a:t>                    ve </a:t>
            </a:r>
            <a:r>
              <a:rPr lang="cs-CZ" sz="2800" b="1" u="sng" dirty="0" smtClean="0"/>
              <a:t>městě Tábor</a:t>
            </a:r>
            <a:endParaRPr lang="cs-CZ" sz="2800" b="1" u="sng" dirty="0"/>
          </a:p>
        </p:txBody>
      </p:sp>
    </p:spTree>
    <p:extLst>
      <p:ext uri="{BB962C8B-B14F-4D97-AF65-F5344CB8AC3E}">
        <p14:creationId xmlns:p14="http://schemas.microsoft.com/office/powerpoint/2010/main" xmlns="" val="1542607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r>
              <a:rPr lang="cs-CZ" sz="2000" dirty="0" smtClean="0"/>
              <a:t>: 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Soubor:Mikolas_ales_zizka.jpg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r>
              <a:rPr lang="cs-CZ" sz="2000" dirty="0" smtClean="0"/>
              <a:t>16.3.2012,16.12 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 2012-03-16</a:t>
            </a:r>
            <a:r>
              <a:rPr lang="en-US" sz="2000" dirty="0" smtClean="0"/>
              <a:t>]</a:t>
            </a:r>
            <a:r>
              <a:rPr lang="cs-CZ" sz="2000" dirty="0" smtClean="0"/>
              <a:t> Dostupný z www</a:t>
            </a:r>
            <a:r>
              <a:rPr lang="cs-CZ" sz="2000" dirty="0"/>
              <a:t>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cs.wikipedia.org/wiki/Soubor:Tabor_CZ_Zizka_Memorial_323.jpg</a:t>
            </a:r>
            <a:r>
              <a:rPr lang="en-US" sz="2000" dirty="0" smtClean="0">
                <a:hlinkClick r:id="rId2"/>
              </a:rPr>
              <a:t>[online]</a:t>
            </a:r>
            <a:r>
              <a:rPr lang="cs-CZ" sz="2000" dirty="0" smtClean="0">
                <a:hlinkClick r:id="rId2"/>
              </a:rPr>
              <a:t>16.3.2012,17:20</a:t>
            </a:r>
            <a:r>
              <a:rPr lang="cs-CZ" sz="2000" dirty="0" smtClean="0"/>
              <a:t> </a:t>
            </a:r>
            <a:r>
              <a:rPr lang="en-US" sz="2000" dirty="0" smtClean="0"/>
              <a:t>[ </a:t>
            </a:r>
            <a:r>
              <a:rPr lang="en-US" sz="2000" dirty="0" err="1" smtClean="0"/>
              <a:t>citace</a:t>
            </a:r>
            <a:r>
              <a:rPr lang="cs-CZ" sz="2000" dirty="0" smtClean="0"/>
              <a:t>: 2012-03-16</a:t>
            </a:r>
            <a:r>
              <a:rPr lang="en-US" sz="2000" dirty="0" smtClean="0"/>
              <a:t>]</a:t>
            </a:r>
            <a:r>
              <a:rPr lang="cs-CZ" sz="2000" dirty="0" smtClean="0"/>
              <a:t> 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Soubor:Hussite_banner.png</a:t>
            </a:r>
            <a:r>
              <a:rPr lang="en-US" sz="2000" dirty="0" smtClean="0"/>
              <a:t>[online]</a:t>
            </a:r>
            <a:r>
              <a:rPr lang="cs-CZ" sz="2000" dirty="0" smtClean="0"/>
              <a:t>16.3.2012,16.25 </a:t>
            </a:r>
            <a:r>
              <a:rPr lang="en-US" sz="2000" dirty="0" smtClean="0"/>
              <a:t>[</a:t>
            </a:r>
            <a:r>
              <a:rPr lang="cs-CZ" sz="2000" dirty="0" smtClean="0"/>
              <a:t>citace: 2012-03-16</a:t>
            </a:r>
            <a:r>
              <a:rPr lang="en-US" sz="2000" dirty="0" smtClean="0"/>
              <a:t>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666999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169</Words>
  <Application>Microsoft Office PowerPoint</Application>
  <PresentationFormat>Předvádění na obrazovce (4:3)</PresentationFormat>
  <Paragraphs>16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Snímek 2</vt:lpstr>
      <vt:lpstr>Snímek 3</vt:lpstr>
      <vt:lpstr>Snímek 4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Dum</cp:lastModifiedBy>
  <cp:revision>13</cp:revision>
  <dcterms:created xsi:type="dcterms:W3CDTF">2012-01-13T10:14:11Z</dcterms:created>
  <dcterms:modified xsi:type="dcterms:W3CDTF">2013-01-10T07:59:53Z</dcterms:modified>
</cp:coreProperties>
</file>