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skokan.kvalitne.cz/ZSO/KeramikaNastroje/KerPokladnickyPanv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skokan.kvalitne.cz/ZSO/KeramikaNastroje/KerMisyTrojnoz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skokan.kvalitne.cz/ZSO/KeramikaNastroj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368752" cy="2495128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 smtClean="0">
                <a:solidFill>
                  <a:prstClr val="black"/>
                </a:solidFill>
              </a:rPr>
              <a:t>_7.ročník_18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Jak a co lidé ve 14. století jedli.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Seznámení se s pohostinstvím té doby.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1/ </a:t>
            </a:r>
            <a:r>
              <a:rPr lang="cs-CZ" sz="2400" u="sng" dirty="0" smtClean="0"/>
              <a:t>Vyber, </a:t>
            </a:r>
            <a:r>
              <a:rPr lang="cs-CZ" sz="2400" u="sng" dirty="0" smtClean="0"/>
              <a:t>z čeho lidé vařili polévku?</a:t>
            </a:r>
            <a:endParaRPr lang="cs-CZ" sz="2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628800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a/ z brambor</a:t>
            </a:r>
          </a:p>
          <a:p>
            <a:r>
              <a:rPr lang="cs-CZ" sz="2400" dirty="0" smtClean="0"/>
              <a:t>b/ z čočky</a:t>
            </a:r>
          </a:p>
          <a:p>
            <a:r>
              <a:rPr lang="cs-CZ" sz="2400" dirty="0" smtClean="0"/>
              <a:t>c/ rýže</a:t>
            </a:r>
          </a:p>
          <a:p>
            <a:r>
              <a:rPr lang="cs-CZ" sz="2400" dirty="0" smtClean="0"/>
              <a:t>d/ ze žaludů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1916832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2/ </a:t>
            </a:r>
            <a:r>
              <a:rPr lang="cs-CZ" sz="2400" u="sng" dirty="0" smtClean="0"/>
              <a:t>Která část z příboru se používala?</a:t>
            </a:r>
            <a:endParaRPr lang="cs-CZ" sz="24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35996" y="3429000"/>
            <a:ext cx="27723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a/ nůž</a:t>
            </a:r>
          </a:p>
          <a:p>
            <a:r>
              <a:rPr lang="cs-CZ" sz="2400" dirty="0" smtClean="0"/>
              <a:t>b/ vidlička</a:t>
            </a:r>
          </a:p>
          <a:p>
            <a:r>
              <a:rPr lang="cs-CZ" sz="2400" dirty="0" smtClean="0"/>
              <a:t>c/ lžíce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293096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r>
              <a:rPr lang="cs-CZ" sz="2400" u="sng" dirty="0" smtClean="0"/>
              <a:t>/ Čím jedli maso?</a:t>
            </a:r>
            <a:endParaRPr lang="cs-CZ" sz="24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5445224"/>
            <a:ext cx="28443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a/ rukama</a:t>
            </a:r>
          </a:p>
          <a:p>
            <a:r>
              <a:rPr lang="cs-CZ" sz="2400" dirty="0" smtClean="0"/>
              <a:t>b/vidličkou</a:t>
            </a:r>
          </a:p>
          <a:p>
            <a:r>
              <a:rPr lang="cs-CZ" sz="2400" dirty="0" smtClean="0"/>
              <a:t>c/ lžící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552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skokan.kvalitne.cz/ZSO/KeramikaNastroje/KerPokladnickyPanveZme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403244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skokan.kvalitne.cz/ZSO/KeramikaNastroje/KerMisyTrojnozZmen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04864"/>
            <a:ext cx="3528392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6228184" y="260648"/>
            <a:ext cx="2915816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mísy a trojnožky</a:t>
            </a:r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1835696" y="4401108"/>
            <a:ext cx="2808312" cy="18362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pánve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Lidé jedli především </a:t>
            </a:r>
            <a:r>
              <a:rPr lang="cs-CZ" sz="2400" b="1" dirty="0" smtClean="0"/>
              <a:t>to, co </a:t>
            </a:r>
            <a:r>
              <a:rPr lang="cs-CZ" sz="2400" b="1" dirty="0" smtClean="0"/>
              <a:t>našli nebo si vypěstovali.</a:t>
            </a:r>
          </a:p>
          <a:p>
            <a:r>
              <a:rPr lang="cs-CZ" sz="2400" b="1" u="sng" dirty="0" smtClean="0"/>
              <a:t>Zjisti, </a:t>
            </a:r>
            <a:r>
              <a:rPr lang="cs-CZ" sz="2400" b="1" u="sng" dirty="0" smtClean="0"/>
              <a:t>jaká zvířata </a:t>
            </a:r>
            <a:r>
              <a:rPr lang="cs-CZ" sz="2400" b="1" u="sng" dirty="0" smtClean="0"/>
              <a:t>chovala.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683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E    C    O    V</a:t>
            </a:r>
          </a:p>
          <a:p>
            <a:r>
              <a:rPr lang="cs-CZ" sz="2400" dirty="0">
                <a:solidFill>
                  <a:srgbClr val="FF0000"/>
                </a:solidFill>
              </a:rPr>
              <a:t>4</a:t>
            </a:r>
            <a:r>
              <a:rPr lang="cs-CZ" sz="2400" dirty="0" smtClean="0">
                <a:solidFill>
                  <a:srgbClr val="FF0000"/>
                </a:solidFill>
              </a:rPr>
              <a:t>    3    1     2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916832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Á    Y    K    V    R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3    5     1    4    2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1916832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E    I    C    P    S    E    L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3    5   6   4     1     7   2     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996952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------------------------------------------------------------------------------------------------------------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145" y="3414191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Vylušti, čím lidé </a:t>
            </a:r>
            <a:r>
              <a:rPr lang="cs-CZ" sz="2400" b="1" u="sng" dirty="0" smtClean="0"/>
              <a:t>sladili.</a:t>
            </a:r>
            <a:endParaRPr lang="cs-CZ" sz="2400" b="1" u="sng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3505358"/>
              </p:ext>
            </p:extLst>
          </p:nvPr>
        </p:nvGraphicFramePr>
        <p:xfrm>
          <a:off x="1187624" y="4221088"/>
          <a:ext cx="4075322" cy="2520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0822"/>
                <a:gridCol w="458334"/>
                <a:gridCol w="454578"/>
                <a:gridCol w="454578"/>
                <a:gridCol w="454578"/>
                <a:gridCol w="454578"/>
                <a:gridCol w="454578"/>
                <a:gridCol w="454578"/>
                <a:gridCol w="438698"/>
              </a:tblGrid>
              <a:tr h="504056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504056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504056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580112" y="400506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jedli lidé ze zvířat?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566319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dává do </a:t>
            </a:r>
            <a:r>
              <a:rPr lang="cs-CZ" sz="2400" dirty="0" smtClean="0"/>
              <a:t>povidel?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56448" y="515719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jedli z dubu?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5756175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jim dávaly slepice?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7427" y="6217840"/>
            <a:ext cx="31993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jim dávaly krávy?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0768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Citace: </a:t>
            </a:r>
            <a:r>
              <a:rPr lang="cs-CZ" sz="2000" dirty="0" smtClean="0"/>
              <a:t>Dostupný </a:t>
            </a:r>
            <a:r>
              <a:rPr lang="cs-CZ" sz="2000" dirty="0"/>
              <a:t>z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skokan.kvalitne.cz/ZSO/KeramikaNastroje.htm</a:t>
            </a:r>
            <a:r>
              <a:rPr lang="cs-CZ" sz="2000" dirty="0" smtClean="0"/>
              <a:t>,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Řešení:   1   -d  ,   2 –c,   3  -a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ovce, krávy, slepice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Tajenka:   medem    1 -  maso,   2-  švestky,   3-  žaludy,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4-   vejce,    5 -   mléko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283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247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13</cp:revision>
  <dcterms:created xsi:type="dcterms:W3CDTF">2012-01-13T10:14:11Z</dcterms:created>
  <dcterms:modified xsi:type="dcterms:W3CDTF">2013-01-10T08:01:58Z</dcterms:modified>
</cp:coreProperties>
</file>