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9879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3182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619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8774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1331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915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9035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6969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458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9521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7666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2058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uja_Archa.jpg%5bonline%5d13.3.2012,17:35%5bcitace" TargetMode="External"/><Relationship Id="rId2" Type="http://schemas.openxmlformats.org/officeDocument/2006/relationships/hyperlink" Target="http://cs.wikipedia.org/wiki/Soubor:Fomfr_morning_star.jpg%5bonline%5d13.3.2012,17:30%5bcitace:2012-03-1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Arbalette-p1000546.jpg%5bonlin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3998" y="2060848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cs-CZ" sz="8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VY_32_INOVACE</a:t>
            </a:r>
            <a:r>
              <a:rPr lang="cs-CZ" sz="8000">
                <a:solidFill>
                  <a:prstClr val="black"/>
                </a:solidFill>
              </a:rPr>
              <a:t>_ </a:t>
            </a:r>
            <a:r>
              <a:rPr lang="cs-CZ" sz="8000" smtClean="0">
                <a:solidFill>
                  <a:prstClr val="black"/>
                </a:solidFill>
              </a:rPr>
              <a:t>05 </a:t>
            </a:r>
            <a:r>
              <a:rPr lang="cs-CZ" sz="8000">
                <a:solidFill>
                  <a:prstClr val="black"/>
                </a:solidFill>
              </a:rPr>
              <a:t>Dějepis </a:t>
            </a:r>
            <a:r>
              <a:rPr lang="cs-CZ" sz="8000" smtClean="0">
                <a:solidFill>
                  <a:prstClr val="black"/>
                </a:solidFill>
              </a:rPr>
              <a:t>_7.ročník_20</a:t>
            </a:r>
            <a:endParaRPr lang="cs-CZ" sz="8000" dirty="0" smtClean="0">
              <a:solidFill>
                <a:prstClr val="black"/>
              </a:solidFill>
            </a:endParaRPr>
          </a:p>
          <a:p>
            <a:pPr lvl="0"/>
            <a:r>
              <a:rPr lang="cs-CZ" sz="8000" dirty="0" smtClean="0">
                <a:solidFill>
                  <a:prstClr val="black"/>
                </a:solidFill>
              </a:rPr>
              <a:t>Zbraně husitů.</a:t>
            </a:r>
          </a:p>
          <a:p>
            <a:pPr lvl="0"/>
            <a:r>
              <a:rPr lang="cs-CZ" sz="8000" dirty="0" smtClean="0">
                <a:solidFill>
                  <a:prstClr val="black"/>
                </a:solidFill>
              </a:rPr>
              <a:t>Autor</a:t>
            </a:r>
            <a:r>
              <a:rPr lang="cs-CZ" sz="8000" dirty="0">
                <a:solidFill>
                  <a:prstClr val="black"/>
                </a:solidFill>
              </a:rPr>
              <a:t>: Mgr. Radka Kocábová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Anotace: </a:t>
            </a:r>
            <a:r>
              <a:rPr lang="cs-CZ" sz="8000" dirty="0" smtClean="0">
                <a:solidFill>
                  <a:prstClr val="black"/>
                </a:solidFill>
              </a:rPr>
              <a:t>Čím a jak husité bojovali. </a:t>
            </a:r>
            <a:r>
              <a:rPr lang="cs-CZ" sz="8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pPr lvl="0"/>
            <a:endParaRPr lang="cs-CZ" sz="8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2955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2095500" cy="279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640325"/>
            <a:ext cx="2095500" cy="2695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412776"/>
            <a:ext cx="2095500" cy="505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391816"/>
            <a:ext cx="571500" cy="541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861" y="3545479"/>
            <a:ext cx="1905000" cy="3267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1515294" y="3356991"/>
            <a:ext cx="1368152" cy="1169343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kuše</a:t>
            </a:r>
            <a:endParaRPr lang="cs-CZ" dirty="0"/>
          </a:p>
        </p:txBody>
      </p:sp>
      <p:sp>
        <p:nvSpPr>
          <p:cNvPr id="3" name="Oválný popisek 2"/>
          <p:cNvSpPr/>
          <p:nvPr/>
        </p:nvSpPr>
        <p:spPr>
          <a:xfrm>
            <a:off x="2663788" y="151680"/>
            <a:ext cx="2268252" cy="75704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řemdich</a:t>
            </a:r>
            <a:endParaRPr lang="cs-CZ" dirty="0"/>
          </a:p>
        </p:txBody>
      </p:sp>
      <p:sp>
        <p:nvSpPr>
          <p:cNvPr id="5" name="Oválný popisek 4"/>
          <p:cNvSpPr/>
          <p:nvPr/>
        </p:nvSpPr>
        <p:spPr>
          <a:xfrm>
            <a:off x="6804248" y="151680"/>
            <a:ext cx="2095500" cy="1045072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kropáč</a:t>
            </a:r>
            <a:endParaRPr lang="cs-CZ" dirty="0"/>
          </a:p>
        </p:txBody>
      </p:sp>
      <p:sp>
        <p:nvSpPr>
          <p:cNvPr id="6" name="Oválný popisek 5"/>
          <p:cNvSpPr/>
          <p:nvPr/>
        </p:nvSpPr>
        <p:spPr>
          <a:xfrm>
            <a:off x="3635896" y="2132856"/>
            <a:ext cx="1296144" cy="165618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prak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5580112" y="151680"/>
            <a:ext cx="1224136" cy="126109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sudlice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5504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76386945"/>
              </p:ext>
            </p:extLst>
          </p:nvPr>
        </p:nvGraphicFramePr>
        <p:xfrm>
          <a:off x="1524000" y="1397000"/>
          <a:ext cx="6096000" cy="2311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 rowSpan="2"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</a:tr>
              <a:tr h="370840"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370840"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ž</a:t>
                      </a:r>
                      <a:endParaRPr lang="cs-CZ" sz="2400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403648" y="620688"/>
            <a:ext cx="648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Kdo bojoval proti husitům? Najdeš v tajence.</a:t>
            </a:r>
            <a:endParaRPr lang="cs-CZ" sz="2400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4653136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Do řádků doplň názvy husitských zbraní z předešlé strany.</a:t>
            </a:r>
            <a:endParaRPr lang="cs-CZ" sz="2400" u="sng" dirty="0"/>
          </a:p>
        </p:txBody>
      </p:sp>
    </p:spTree>
    <p:extLst>
      <p:ext uri="{BB962C8B-B14F-4D97-AF65-F5344CB8AC3E}">
        <p14:creationId xmlns:p14="http://schemas.microsoft.com/office/powerpoint/2010/main" xmlns="" val="3538397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48680"/>
            <a:ext cx="5832648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63688" y="5085184"/>
            <a:ext cx="58326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Vozová hradba-  </a:t>
            </a:r>
            <a:r>
              <a:rPr lang="cs-CZ" sz="2400" dirty="0" smtClean="0"/>
              <a:t>z ní dokázali husité vytvořit celé opevněné město, které je chránilo </a:t>
            </a:r>
            <a:r>
              <a:rPr lang="cs-CZ" sz="2400" dirty="0" smtClean="0"/>
              <a:t>             před </a:t>
            </a:r>
            <a:r>
              <a:rPr lang="cs-CZ" sz="2400" dirty="0" smtClean="0"/>
              <a:t>střelami.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553752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Citace: Dostupný </a:t>
            </a:r>
            <a:r>
              <a:rPr lang="cs-CZ" sz="1800" dirty="0"/>
              <a:t>z </a:t>
            </a:r>
            <a:r>
              <a:rPr lang="cs-CZ" sz="1800" dirty="0" err="1"/>
              <a:t>www:http</a:t>
            </a:r>
            <a:r>
              <a:rPr lang="cs-CZ" sz="1800" dirty="0"/>
              <a:t>://</a:t>
            </a:r>
            <a:r>
              <a:rPr lang="cs-CZ" sz="1800" dirty="0" smtClean="0"/>
              <a:t>cs.wikipedia.org/wiki/</a:t>
            </a:r>
            <a:r>
              <a:rPr lang="cs-CZ" sz="1800" dirty="0" err="1" smtClean="0"/>
              <a:t>Soubor:Klassischer-Flegel.jpg</a:t>
            </a:r>
            <a:r>
              <a:rPr lang="en-US" sz="1800" dirty="0" smtClean="0"/>
              <a:t>[online] </a:t>
            </a:r>
            <a:r>
              <a:rPr lang="cs-CZ" sz="1800" dirty="0" smtClean="0"/>
              <a:t>13.3.2012,17:15</a:t>
            </a:r>
            <a:r>
              <a:rPr lang="en-US" sz="1800" dirty="0" smtClean="0"/>
              <a:t>[</a:t>
            </a:r>
            <a:r>
              <a:rPr lang="cs-CZ" sz="1800" dirty="0" smtClean="0"/>
              <a:t>citace: 2012-03-13</a:t>
            </a:r>
            <a:r>
              <a:rPr lang="en-US" sz="1800" dirty="0" smtClean="0"/>
              <a:t>]</a:t>
            </a:r>
            <a:r>
              <a:rPr lang="cs-CZ" sz="1800" dirty="0" smtClean="0"/>
              <a:t> Dostupný </a:t>
            </a:r>
            <a:r>
              <a:rPr lang="cs-CZ" sz="1800" dirty="0"/>
              <a:t>z </a:t>
            </a:r>
            <a:r>
              <a:rPr lang="cs-CZ" sz="1800" dirty="0" err="1"/>
              <a:t>www:http</a:t>
            </a:r>
            <a:r>
              <a:rPr lang="cs-CZ" sz="1800" dirty="0"/>
              <a:t>://cs.wikipedia.org/wiki/</a:t>
            </a:r>
            <a:r>
              <a:rPr lang="cs-CZ" sz="1800" dirty="0" err="1"/>
              <a:t>Soubor:Slingshot</a:t>
            </a:r>
            <a:r>
              <a:rPr lang="cs-CZ" sz="1800" dirty="0"/>
              <a:t>_(weapon).</a:t>
            </a:r>
            <a:r>
              <a:rPr lang="cs-CZ" sz="1800" dirty="0" smtClean="0"/>
              <a:t>jpg</a:t>
            </a:r>
            <a:r>
              <a:rPr lang="en-US" sz="1800" dirty="0" smtClean="0"/>
              <a:t>[online]</a:t>
            </a:r>
            <a:r>
              <a:rPr lang="cs-CZ" sz="1800" dirty="0" smtClean="0"/>
              <a:t> 13.3.2012,17:25</a:t>
            </a:r>
            <a:r>
              <a:rPr lang="en-US" sz="1800" dirty="0" smtClean="0"/>
              <a:t>[</a:t>
            </a:r>
            <a:r>
              <a:rPr lang="cs-CZ" sz="1800" dirty="0" smtClean="0"/>
              <a:t>citace: 2012-03-13</a:t>
            </a:r>
            <a:r>
              <a:rPr lang="en-US" sz="1800" dirty="0" smtClean="0"/>
              <a:t>]</a:t>
            </a:r>
            <a:r>
              <a:rPr lang="cs-CZ" sz="1800" dirty="0" smtClean="0"/>
              <a:t> Dostupný z www</a:t>
            </a:r>
            <a:r>
              <a:rPr lang="cs-CZ" sz="1800" dirty="0"/>
              <a:t>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cs.wikipedia.org/wiki/Soubor:Fomfr_morning_star.jpg</a:t>
            </a:r>
            <a:r>
              <a:rPr lang="en-US" sz="1800" dirty="0" smtClean="0">
                <a:hlinkClick r:id="rId2"/>
              </a:rPr>
              <a:t>[online]</a:t>
            </a:r>
            <a:r>
              <a:rPr lang="cs-CZ" sz="1800" dirty="0" smtClean="0">
                <a:hlinkClick r:id="rId2"/>
              </a:rPr>
              <a:t>13.3.2012,17:30</a:t>
            </a:r>
            <a:r>
              <a:rPr lang="en-US" sz="1800" dirty="0" smtClean="0">
                <a:hlinkClick r:id="rId2"/>
              </a:rPr>
              <a:t>[</a:t>
            </a:r>
            <a:r>
              <a:rPr lang="cs-CZ" sz="1800" dirty="0" smtClean="0">
                <a:hlinkClick r:id="rId2"/>
              </a:rPr>
              <a:t>citace:2012-03-13</a:t>
            </a:r>
            <a:r>
              <a:rPr lang="en-US" sz="1800" dirty="0" smtClean="0"/>
              <a:t>]</a:t>
            </a:r>
            <a:r>
              <a:rPr lang="cs-CZ" sz="1800" dirty="0"/>
              <a:t> Dostupný z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cs.wikipedia.org/wiki/Soubor:Guja_Archa.jpg</a:t>
            </a:r>
            <a:r>
              <a:rPr lang="en-US" sz="1800" dirty="0" smtClean="0">
                <a:hlinkClick r:id="rId3"/>
              </a:rPr>
              <a:t>[online]</a:t>
            </a:r>
            <a:r>
              <a:rPr lang="cs-CZ" sz="1800" dirty="0" smtClean="0">
                <a:hlinkClick r:id="rId3"/>
              </a:rPr>
              <a:t>13.3.2012,17:35</a:t>
            </a:r>
            <a:r>
              <a:rPr lang="en-US" sz="1800" dirty="0" smtClean="0">
                <a:hlinkClick r:id="rId3"/>
              </a:rPr>
              <a:t>[</a:t>
            </a:r>
            <a:r>
              <a:rPr lang="en-US" sz="1800" dirty="0" err="1" smtClean="0">
                <a:hlinkClick r:id="rId3"/>
              </a:rPr>
              <a:t>citace</a:t>
            </a:r>
            <a:r>
              <a:rPr lang="cs-CZ" sz="1800" dirty="0"/>
              <a:t> </a:t>
            </a:r>
            <a:r>
              <a:rPr lang="cs-CZ" sz="1800" dirty="0" smtClean="0"/>
              <a:t>2012-03 13</a:t>
            </a:r>
            <a:r>
              <a:rPr lang="en-US" sz="1800" dirty="0" smtClean="0"/>
              <a:t>] </a:t>
            </a:r>
            <a:r>
              <a:rPr lang="cs-CZ" sz="1800" dirty="0" smtClean="0"/>
              <a:t>Dostupný </a:t>
            </a:r>
            <a:r>
              <a:rPr lang="cs-CZ" sz="1800" dirty="0"/>
              <a:t>z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cs.wikipedia.org/wiki/Soubor:Arbalette-p1000546.jpg</a:t>
            </a:r>
            <a:r>
              <a:rPr lang="en-US" sz="1800" dirty="0" smtClean="0">
                <a:hlinkClick r:id="rId4"/>
              </a:rPr>
              <a:t>[online</a:t>
            </a:r>
            <a:r>
              <a:rPr lang="en-US" sz="1800" dirty="0" smtClean="0"/>
              <a:t>] </a:t>
            </a:r>
            <a:r>
              <a:rPr lang="cs-CZ" sz="1800" dirty="0" smtClean="0"/>
              <a:t>13.3.2012,17:40</a:t>
            </a:r>
            <a:r>
              <a:rPr lang="en-US" sz="1800" dirty="0" smtClean="0"/>
              <a:t>[</a:t>
            </a:r>
            <a:r>
              <a:rPr lang="en-US" sz="1800" dirty="0" err="1" smtClean="0"/>
              <a:t>citace</a:t>
            </a:r>
            <a:r>
              <a:rPr lang="cs-CZ" sz="1800" dirty="0" smtClean="0"/>
              <a:t>: 2012-03-13</a:t>
            </a:r>
            <a:r>
              <a:rPr lang="en-US" sz="1800" dirty="0" smtClean="0"/>
              <a:t>]</a:t>
            </a:r>
            <a:r>
              <a:rPr lang="cs-CZ" sz="1800" dirty="0" smtClean="0"/>
              <a:t> Dostupný </a:t>
            </a:r>
            <a:r>
              <a:rPr lang="cs-CZ" sz="1800" dirty="0"/>
              <a:t>z </a:t>
            </a:r>
            <a:r>
              <a:rPr lang="cs-CZ" sz="1800" dirty="0" err="1"/>
              <a:t>www:http</a:t>
            </a:r>
            <a:r>
              <a:rPr lang="cs-CZ" sz="1800" dirty="0"/>
              <a:t>://</a:t>
            </a:r>
            <a:r>
              <a:rPr lang="cs-CZ" sz="1800" dirty="0" smtClean="0"/>
              <a:t>cs.wikipedia.org/wiki/</a:t>
            </a:r>
            <a:r>
              <a:rPr lang="cs-CZ" sz="1800" dirty="0" err="1" smtClean="0"/>
              <a:t>Soubor:Husitsky_bojovy_vuz_replika.jpg</a:t>
            </a:r>
            <a:r>
              <a:rPr lang="en-US" sz="1800" dirty="0" smtClean="0"/>
              <a:t>[online]</a:t>
            </a:r>
            <a:r>
              <a:rPr lang="cs-CZ" sz="1800" dirty="0" smtClean="0"/>
              <a:t>13.13.2012,17:45</a:t>
            </a:r>
            <a:r>
              <a:rPr lang="en-US" sz="1800" dirty="0" smtClean="0"/>
              <a:t>[</a:t>
            </a:r>
            <a:r>
              <a:rPr lang="en-US" sz="1800" dirty="0" err="1" smtClean="0"/>
              <a:t>citace</a:t>
            </a:r>
            <a:r>
              <a:rPr lang="cs-CZ" sz="1800" dirty="0" smtClean="0"/>
              <a:t>: 2012-03-13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endParaRPr lang="cs-CZ" sz="1800" dirty="0"/>
          </a:p>
          <a:p>
            <a:r>
              <a:rPr lang="cs-CZ" sz="1800" dirty="0" smtClean="0"/>
              <a:t>Řešení</a:t>
            </a:r>
            <a:r>
              <a:rPr lang="cs-CZ" sz="1800" smtClean="0"/>
              <a:t>:    </a:t>
            </a:r>
            <a:r>
              <a:rPr lang="cs-CZ" sz="1800" smtClean="0"/>
              <a:t>tajenka - </a:t>
            </a:r>
            <a:r>
              <a:rPr lang="cs-CZ" sz="1800" smtClean="0"/>
              <a:t>křižák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3033294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174</Words>
  <Application>Microsoft Office PowerPoint</Application>
  <PresentationFormat>Předvádění na obrazovce (4:3)</PresentationFormat>
  <Paragraphs>19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Snímek 2</vt:lpstr>
      <vt:lpstr>Snímek 3</vt:lpstr>
      <vt:lpstr>Snímek 4</vt:lpstr>
      <vt:lpstr>Snímek 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Dum</cp:lastModifiedBy>
  <cp:revision>13</cp:revision>
  <dcterms:created xsi:type="dcterms:W3CDTF">2012-01-13T10:14:11Z</dcterms:created>
  <dcterms:modified xsi:type="dcterms:W3CDTF">2013-01-10T08:03:10Z</dcterms:modified>
</cp:coreProperties>
</file>