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5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59831" y="1484784"/>
            <a:ext cx="3312369" cy="432048"/>
          </a:xfrm>
        </p:spPr>
        <p:txBody>
          <a:bodyPr/>
          <a:lstStyle/>
          <a:p>
            <a:r>
              <a:rPr lang="cs-CZ" sz="800" dirty="0" smtClean="0">
                <a:solidFill>
                  <a:srgbClr val="FF0000"/>
                </a:solidFill>
              </a:rPr>
              <a:t>k</a:t>
            </a:r>
            <a:endParaRPr lang="cs-CZ" sz="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708920"/>
            <a:ext cx="7272808" cy="3672408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VY_32_INOVACE_09_Přírodověda_01_4.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_Člověk a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příroda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opakování a upevňování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učiva.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6021089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116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Jak lidé bydleli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V přírodě žijí lidé už velmi dlouho. Nejdříve se před deštěm a zimou schovávali ve skrýších, které v přírodě objevili.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Schovali se do děr a jeskyní, jako to dělají zvířata.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16832"/>
            <a:ext cx="2736304" cy="3648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096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Jak lidé bydleli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4968551" cy="4429951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Později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si začali budovat jednoduché stavby. 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Používali materiály, které jim poskytla příroda – dřevo ze stromů, větve, zvířecí kůže.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086" y="2636912"/>
            <a:ext cx="3233322" cy="2425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056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Čím se lidé živili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7361"/>
            <a:ext cx="7595003" cy="2773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Potravu získávali z přírody. Lovili zvířata, sbírali plody, které našli.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Později se naučili chovat domácí zvířata a pěstovat obilí.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n37n\AppData\Local\Microsoft\Windows\Temporary Internet Files\Content.IE5\EQ6D8SOO\MP900423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365104"/>
            <a:ext cx="3240360" cy="2159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3733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3"/>
            <a:ext cx="7125113" cy="93610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Jak žijeme dnes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053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Dnes bydlíme v pohodlných domech.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Potraviny nakupujeme v obchodech.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n37n\AppData\Local\Microsoft\Windows\Temporary Internet Files\Content.IE5\LRWUE569\MC900230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77071"/>
            <a:ext cx="3168352" cy="2565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54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86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Potřebuje člověk přírodu?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Samozřejmě ano. 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Potřebuje čistý vzduch, čistou vodu, slunce a zdravou potravu, stejně jako ostatní živočichové.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0215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Člověk je součástí přírody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Člověk je součástí přírody, není jejím pánem.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Když například vypouští do vzduchu a do vody jedovaté látky, ubližuje tím sobě, protože sám potřebuje k životu čistý vzduch i vodu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327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125113" cy="1656184"/>
          </a:xfrm>
        </p:spPr>
        <p:txBody>
          <a:bodyPr/>
          <a:lstStyle/>
          <a:p>
            <a:r>
              <a:rPr lang="cs-CZ" sz="2800" dirty="0">
                <a:solidFill>
                  <a:schemeClr val="tx1"/>
                </a:solidFill>
              </a:rPr>
              <a:t>K přírodě bychom se všichni měli chovat hezky, je to náš domov na této planetě.</a:t>
            </a:r>
          </a:p>
        </p:txBody>
      </p:sp>
      <p:pic>
        <p:nvPicPr>
          <p:cNvPr id="3074" name="Picture 2" descr="C:\Users\n37n\AppData\Local\Microsoft\Windows\Temporary Internet Files\Content.IE5\C75QVJ5N\MP9004331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3012976"/>
            <a:ext cx="2896344" cy="28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550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675724"/>
            <a:ext cx="7920880" cy="4553476"/>
          </a:xfrm>
        </p:spPr>
        <p:txBody>
          <a:bodyPr/>
          <a:lstStyle/>
          <a:p>
            <a:r>
              <a:rPr lang="cs-CZ" sz="1800" dirty="0" smtClean="0"/>
              <a:t>Citace</a:t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SCHOLZ, Hans-Peter. </a:t>
            </a:r>
            <a:r>
              <a:rPr lang="cs-CZ" sz="1800" i="1" dirty="0" smtClean="0"/>
              <a:t>wikipedia.cz</a:t>
            </a:r>
            <a:r>
              <a:rPr lang="cs-CZ" sz="1800" dirty="0" smtClean="0"/>
              <a:t> </a:t>
            </a:r>
            <a:r>
              <a:rPr lang="cs-CZ" sz="1800" dirty="0"/>
              <a:t>[online]. [cit. 20.8.2012]. Dostupný na WWW: &lt;http://upload.wikimedia.org/</a:t>
            </a:r>
            <a:r>
              <a:rPr lang="cs-CZ" sz="1800" dirty="0" err="1"/>
              <a:t>wikipedia</a:t>
            </a:r>
            <a:r>
              <a:rPr lang="cs-CZ" sz="1800" dirty="0"/>
              <a:t>/</a:t>
            </a:r>
            <a:r>
              <a:rPr lang="cs-CZ" sz="1800" dirty="0" err="1"/>
              <a:t>commons</a:t>
            </a:r>
            <a:r>
              <a:rPr lang="cs-CZ" sz="1800" dirty="0"/>
              <a:t>/</a:t>
            </a:r>
            <a:r>
              <a:rPr lang="cs-CZ" sz="1800" dirty="0" err="1"/>
              <a:t>thumb</a:t>
            </a:r>
            <a:r>
              <a:rPr lang="cs-CZ" sz="1800" dirty="0"/>
              <a:t>/3/3d/Altes_Eisinger_Loch_01.JPG/450px&gt;.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en-US" sz="1800" dirty="0"/>
              <a:t>AUTOR NEUVEDEN. </a:t>
            </a:r>
            <a:r>
              <a:rPr lang="en-US" sz="1800" i="1" dirty="0"/>
              <a:t>commons.wikimedia.org</a:t>
            </a:r>
            <a:r>
              <a:rPr lang="en-US" sz="1800" dirty="0"/>
              <a:t> [online]. [cit. 20.8.2012].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&lt;http://upload.wikimedia.org/wikipedia/commons/thumb/e/e8/Archeoskanzen_Modr%C3%A1_-_chatr%C4%8D.jpg/120px-Archeoskanzen_Modr%C3%A1_-_chatr%C4%8D.jpg&gt;.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ilustrace: www.office.microsoft.com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74843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141</TotalTime>
  <Words>243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k</vt:lpstr>
      <vt:lpstr>Jak lidé bydleli</vt:lpstr>
      <vt:lpstr>Jak lidé bydleli</vt:lpstr>
      <vt:lpstr>Čím se lidé živili</vt:lpstr>
      <vt:lpstr>Jak žijeme dnes</vt:lpstr>
      <vt:lpstr>Potřebuje člověk přírodu?</vt:lpstr>
      <vt:lpstr>Člověk je součástí přírody</vt:lpstr>
      <vt:lpstr>K přírodě bychom se všichni měli chovat hezky, je to náš domov na této planetě.</vt:lpstr>
      <vt:lpstr>Citace  SCHOLZ, Hans-Peter. wikipedia.cz [online]. [cit. 20.8.2012]. Dostupný na WWW: &lt;http://upload.wikimedia.org/wikipedia/commons/thumb/3/3d/Altes_Eisinger_Loch_01.JPG/450px&gt;.   AUTOR NEUVEDEN. commons.wikimedia.org [online]. [cit. 20.8.2012]. Dostupný na WWW: &lt;http://upload.wikimedia.org/wikipedia/commons/thumb/e/e8/Archeoskanzen_Modr%C3%A1_-_chatr%C4%8D.jpg/120px-Archeoskanzen_Modr%C3%A1_-_chatr%C4%8D.jpg&gt;.   ilustrace: www.office.microsoft.com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15</cp:revision>
  <dcterms:created xsi:type="dcterms:W3CDTF">2012-03-15T15:41:25Z</dcterms:created>
  <dcterms:modified xsi:type="dcterms:W3CDTF">2013-01-03T21:06:54Z</dcterms:modified>
</cp:coreProperties>
</file>