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1052736"/>
            <a:ext cx="3888432" cy="504056"/>
          </a:xfrm>
        </p:spPr>
        <p:txBody>
          <a:bodyPr>
            <a:normAutofit/>
          </a:bodyPr>
          <a:lstStyle/>
          <a:p>
            <a:r>
              <a:rPr lang="cs-CZ" sz="800" dirty="0" smtClean="0"/>
              <a:t>n</a:t>
            </a:r>
            <a:endParaRPr lang="cs-CZ" sz="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60040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lvl="0"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VY_32_INOVACE_09_Přírodověda_02_4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ročník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_Živá příroda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0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lvl="0">
              <a:spcBef>
                <a:spcPts val="0"/>
              </a:spcBef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 určenou </a:t>
            </a: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>
              <a:spcBef>
                <a:spcPts val="0"/>
              </a:spcBef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 procvičování a upevňování učiva. Materiál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je určen pro výuku žáků s lehkým mentálním postižením.</a:t>
            </a:r>
          </a:p>
          <a:p>
            <a:pPr lvl="0">
              <a:spcBef>
                <a:spcPts val="0"/>
              </a:spcBef>
            </a:pP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</a:pPr>
            <a:endParaRPr lang="cs-CZ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64703"/>
            <a:ext cx="5711825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05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Živá a neživá příroda</a:t>
            </a:r>
            <a:endParaRPr lang="cs-CZ" dirty="0"/>
          </a:p>
        </p:txBody>
      </p:sp>
      <p:pic>
        <p:nvPicPr>
          <p:cNvPr id="1027" name="Picture 3" descr="C:\Users\n37n\Pictures\Nikon Transfer 2\004\DSCN09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13369"/>
            <a:ext cx="3360146" cy="448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37n\Pictures\Nikon Transfer 2\004\DSCN08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45222"/>
            <a:ext cx="3312368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62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323528" y="1600200"/>
            <a:ext cx="352839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živá příroda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živočichové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rostliny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houby</a:t>
            </a: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3347864" y="1916832"/>
            <a:ext cx="1728192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347864" y="3645024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347864" y="3645024"/>
            <a:ext cx="1728192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5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2220296"/>
            <a:ext cx="3888432" cy="1041343"/>
          </a:xfrm>
        </p:spPr>
        <p:txBody>
          <a:bodyPr/>
          <a:lstStyle/>
          <a:p>
            <a:r>
              <a:rPr lang="cs-CZ" dirty="0" smtClean="0"/>
              <a:t>Živočichové</a:t>
            </a:r>
            <a:endParaRPr lang="cs-CZ" dirty="0"/>
          </a:p>
        </p:txBody>
      </p:sp>
      <p:pic>
        <p:nvPicPr>
          <p:cNvPr id="3" name="Picture 3" descr="C:\Users\n37n\AppData\Local\Microsoft\Windows\Temporary Internet Files\Content.IE5\IB5EWINQ\MC9000838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10898"/>
            <a:ext cx="1351904" cy="131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n37n\AppData\Local\Microsoft\Windows\Temporary Internet Files\Content.IE5\LRWUE569\MC90043625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53" y="3357322"/>
            <a:ext cx="1736334" cy="173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37n\AppData\Local\Microsoft\Windows\Temporary Internet Files\Content.IE5\LJ8LUS1U\MC90032647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776" y="5671602"/>
            <a:ext cx="1076247" cy="571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n37n\AppData\Local\Microsoft\Windows\Temporary Internet Files\Content.IE5\C75QVJ5N\MC9001093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5321319"/>
            <a:ext cx="1361832" cy="119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37n\AppData\Local\Microsoft\Windows\Temporary Internet Files\Content.IE5\CHWPM6MZ\MC90010921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474" y="686159"/>
            <a:ext cx="1245393" cy="104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n37n\AppData\Local\Microsoft\Windows\Temporary Internet Files\Content.IE5\NIUWBGIC\MC90043625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037" y="686159"/>
            <a:ext cx="1562358" cy="156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n37n\AppData\Local\Microsoft\Windows\Temporary Internet Files\Content.IE5\CHWPM6MZ\MC9001922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42915"/>
            <a:ext cx="2073387" cy="248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00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204864"/>
            <a:ext cx="3672408" cy="1368152"/>
          </a:xfrm>
        </p:spPr>
        <p:txBody>
          <a:bodyPr/>
          <a:lstStyle/>
          <a:p>
            <a:r>
              <a:rPr lang="cs-CZ" dirty="0" smtClean="0"/>
              <a:t>Rostliny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100" y="779662"/>
            <a:ext cx="52387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n37n\AppData\Local\Microsoft\Windows\Temporary Internet Files\Content.IE5\CHWPM6MZ\MC9003701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08" y="692695"/>
            <a:ext cx="907999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n37n\AppData\Local\Microsoft\Windows\Temporary Internet Files\Content.IE5\EQ6D8SOO\MC90023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221088"/>
            <a:ext cx="1224136" cy="212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n37n\AppData\Local\Microsoft\Windows\Temporary Internet Files\Content.IE5\GEK5AHVN\MC9000301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721316"/>
            <a:ext cx="1985320" cy="34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77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Houby</a:t>
            </a:r>
            <a:endParaRPr lang="cs-CZ" dirty="0"/>
          </a:p>
        </p:txBody>
      </p:sp>
      <p:pic>
        <p:nvPicPr>
          <p:cNvPr id="4098" name="Picture 2" descr="C:\Users\n37n\AppData\Local\Microsoft\Windows\Temporary Internet Files\Content.IE5\CHWPM6MZ\MC9002462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84784"/>
            <a:ext cx="2552633" cy="19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37n\AppData\Local\Microsoft\Windows\Temporary Internet Files\Content.IE5\IB5EWINQ\MC9003313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1975226" cy="19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n37n\AppData\Local\Microsoft\Windows\Temporary Internet Files\Content.IE5\LJ8LUS1U\MC9004119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603" y="4356007"/>
            <a:ext cx="2242815" cy="203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9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ilustrace: www.office.microsoft.com</a:t>
            </a:r>
            <a:br>
              <a:rPr lang="cs-CZ" sz="2400" dirty="0"/>
            </a:br>
            <a:r>
              <a:rPr lang="cs-CZ" sz="2400" dirty="0"/>
              <a:t>použité fotografie: archiv autora</a:t>
            </a:r>
          </a:p>
        </p:txBody>
      </p:sp>
    </p:spTree>
    <p:extLst>
      <p:ext uri="{BB962C8B-B14F-4D97-AF65-F5344CB8AC3E}">
        <p14:creationId xmlns:p14="http://schemas.microsoft.com/office/powerpoint/2010/main" val="106546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68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n</vt:lpstr>
      <vt:lpstr>Živá a neživá příroda</vt:lpstr>
      <vt:lpstr>Prezentace aplikace PowerPoint</vt:lpstr>
      <vt:lpstr>Živočichové</vt:lpstr>
      <vt:lpstr>Rostliny</vt:lpstr>
      <vt:lpstr>Houby</vt:lpstr>
      <vt:lpstr>Citace ilustrace: www.office.microsoft.com použité fotografie: archiv autora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n37n</dc:creator>
  <cp:lastModifiedBy>n37n</cp:lastModifiedBy>
  <cp:revision>10</cp:revision>
  <dcterms:created xsi:type="dcterms:W3CDTF">2012-03-15T15:41:40Z</dcterms:created>
  <dcterms:modified xsi:type="dcterms:W3CDTF">2013-01-03T21:10:52Z</dcterms:modified>
</cp:coreProperties>
</file>