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jpeg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91880" y="1052736"/>
            <a:ext cx="1800200" cy="576064"/>
          </a:xfrm>
        </p:spPr>
        <p:txBody>
          <a:bodyPr>
            <a:normAutofit/>
          </a:bodyPr>
          <a:lstStyle/>
          <a:p>
            <a:r>
              <a:rPr lang="cs-CZ" sz="800" dirty="0" smtClean="0"/>
              <a:t>nadpis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3744416"/>
          </a:xfrm>
        </p:spPr>
        <p:txBody>
          <a:bodyPr>
            <a:normAutofit fontScale="70000" lnSpcReduction="20000"/>
          </a:bodyPr>
          <a:lstStyle/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VY_32_INOVACE_09_Přírodověda_05_4. 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_Podzim</a:t>
            </a: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</a:pP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</a:t>
            </a: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prezentaci určenou 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 opakování a procvičování učiva. Materiál </a:t>
            </a:r>
            <a:r>
              <a:rPr lang="cs-CZ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je určen pro výuku žáků s lehkým mentálním postižením. </a:t>
            </a: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925" y="764704"/>
            <a:ext cx="6021089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493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0" indent="0" algn="ctr">
              <a:buNone/>
            </a:pPr>
            <a:endParaRPr lang="cs-CZ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 začíná 23. září.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Users\n37n\AppData\Local\Microsoft\Windows\Temporary Internet Files\Content.IE5\EQ6D8SOO\MP9004309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521" y="3197186"/>
            <a:ext cx="1440160" cy="145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37n\AppData\Local\Microsoft\Windows\Temporary Internet Files\Content.IE5\EQ6D8SOO\MP9004309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3068960"/>
            <a:ext cx="1512168" cy="152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37n\AppData\Local\Microsoft\Windows\Temporary Internet Files\Content.IE5\EQ6D8SOO\MC9002394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41915"/>
            <a:ext cx="1531620" cy="176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37n\AppData\Local\Microsoft\Windows\Temporary Internet Files\Content.IE5\LJ8LUS1U\MC9000196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437112"/>
            <a:ext cx="1531620" cy="132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59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Podzimní měsíce jsou: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600201"/>
            <a:ext cx="3024336" cy="406104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cs-CZ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3600" b="1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ZÁŘÍ</a:t>
            </a:r>
            <a:endParaRPr lang="cs-CZ" sz="3600" b="1" dirty="0" smtClean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36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ŘÍJEN</a:t>
            </a:r>
          </a:p>
          <a:p>
            <a:pPr marL="0" indent="0" algn="ctr">
              <a:buNone/>
            </a:pPr>
            <a:endParaRPr lang="cs-CZ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36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LISTOPAD</a:t>
            </a:r>
            <a:endParaRPr lang="cs-CZ" sz="3600" b="1" dirty="0">
              <a:ln w="11430"/>
              <a:solidFill>
                <a:schemeClr val="bg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1" name="Picture 3" descr="C:\Users\n37n\AppData\Local\Microsoft\Windows\Temporary Internet Files\Content.IE5\EQ6D8SOO\MP9004334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674" y="1963249"/>
            <a:ext cx="3097535" cy="413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77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Když přijde podzim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7211144" cy="4137323"/>
          </a:xfrm>
        </p:spPr>
        <p:txBody>
          <a:bodyPr/>
          <a:lstStyle/>
          <a:p>
            <a:r>
              <a:rPr lang="cs-CZ" dirty="0" smtClean="0"/>
              <a:t>dny se zkracují a noci prodlužují</a:t>
            </a:r>
          </a:p>
          <a:p>
            <a:r>
              <a:rPr lang="cs-CZ" dirty="0" smtClean="0"/>
              <a:t>postupně se ochlazuje</a:t>
            </a:r>
          </a:p>
          <a:p>
            <a:r>
              <a:rPr lang="cs-CZ" dirty="0" smtClean="0"/>
              <a:t>často prší a fouká vítr</a:t>
            </a:r>
          </a:p>
          <a:p>
            <a:r>
              <a:rPr lang="cs-CZ" dirty="0" smtClean="0"/>
              <a:t>pouštíme draky</a:t>
            </a:r>
          </a:p>
          <a:p>
            <a:r>
              <a:rPr lang="cs-CZ" dirty="0" smtClean="0"/>
              <a:t>sklízíme ovoce a zeleninu</a:t>
            </a:r>
          </a:p>
          <a:p>
            <a:r>
              <a:rPr lang="cs-CZ" dirty="0" smtClean="0"/>
              <a:t>stěhovaví ptáci odlétají do teplých krajin</a:t>
            </a:r>
            <a:endParaRPr lang="cs-CZ" dirty="0"/>
          </a:p>
        </p:txBody>
      </p:sp>
      <p:pic>
        <p:nvPicPr>
          <p:cNvPr id="3075" name="Picture 3" descr="C:\Users\n37n\AppData\Local\Microsoft\Windows\Temporary Internet Files\Content.IE5\C75QVJ5N\MC9001092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36737"/>
            <a:ext cx="1116124" cy="9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37n\AppData\Local\Microsoft\Windows\Temporary Internet Files\Content.IE5\EQ6D8SOO\MC9002321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265" y="1623148"/>
            <a:ext cx="1442519" cy="185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Program Files (x86)\Microsoft Office\MEDIA\CAGCAT10\j0305493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67292"/>
            <a:ext cx="1224136" cy="100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774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 patří k podzimu?</a:t>
            </a:r>
            <a:endParaRPr lang="cs-CZ" dirty="0"/>
          </a:p>
        </p:txBody>
      </p:sp>
      <p:pic>
        <p:nvPicPr>
          <p:cNvPr id="3" name="Picture 2" descr="C:\Users\n37n\AppData\Local\Microsoft\Windows\Temporary Internet Files\Content.IE5\IB5EWINQ\MC900347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28496"/>
            <a:ext cx="1359464" cy="201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n37n\AppData\Local\Microsoft\Windows\Temporary Internet Files\Content.IE5\EQ6D8SOO\MC9003825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600" y="4537640"/>
            <a:ext cx="1599885" cy="159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n37n\AppData\Local\Microsoft\Windows\Temporary Internet Files\Content.IE5\LJ8LUS1U\MC90023823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567954"/>
            <a:ext cx="1552487" cy="164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n37n\AppData\Local\Microsoft\Windows\Temporary Internet Files\Content.IE5\NIUWBGIC\MC9002905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247" y="2060847"/>
            <a:ext cx="1887648" cy="200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n37n\AppData\Local\Microsoft\Windows\Temporary Internet Files\Content.IE5\IB5EWINQ\MC9002315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01" y="1681653"/>
            <a:ext cx="1903676" cy="1873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n37n\AppData\Local\Microsoft\Windows\Temporary Internet Files\Content.IE5\CHWPM6MZ\MC90033589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572" y="1605065"/>
            <a:ext cx="1735327" cy="2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n37n\AppData\Local\Microsoft\Windows\Temporary Internet Files\Content.IE5\LRWUE569\MC90009018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01" y="4449251"/>
            <a:ext cx="2390062" cy="179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n37n\AppData\Local\Microsoft\Windows\Temporary Internet Files\Content.IE5\CHWPM6MZ\MC90023941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35" y="1702325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49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 patří k </a:t>
            </a:r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podzimu</a:t>
            </a:r>
            <a:endParaRPr lang="cs-CZ" dirty="0"/>
          </a:p>
        </p:txBody>
      </p:sp>
      <p:pic>
        <p:nvPicPr>
          <p:cNvPr id="3" name="Picture 2" descr="C:\Users\n37n\AppData\Local\Microsoft\Windows\Temporary Internet Files\Content.IE5\IB5EWINQ\MC900347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657" y="4328496"/>
            <a:ext cx="1359464" cy="201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n37n\AppData\Local\Microsoft\Windows\Temporary Internet Files\Content.IE5\NIUWBGIC\MC9002905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77839"/>
            <a:ext cx="1887648" cy="200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n37n\AppData\Local\Microsoft\Windows\Temporary Internet Files\Content.IE5\LRWUE569\MC9000901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433227"/>
            <a:ext cx="2390062" cy="179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n37n\AppData\Local\Microsoft\Windows\Temporary Internet Files\Content.IE5\CHWPM6MZ\MC9002394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1149401" cy="178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43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840760" cy="1143000"/>
          </a:xfrm>
        </p:spPr>
        <p:txBody>
          <a:bodyPr>
            <a:normAutofit/>
          </a:bodyPr>
          <a:lstStyle/>
          <a:p>
            <a:pPr algn="l"/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 smtClean="0">
                <a:hlinkClick r:id="rId2"/>
              </a:rPr>
              <a:t>www.office.microsoft.com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0949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57</TotalTime>
  <Words>106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nadpis</vt:lpstr>
      <vt:lpstr>Podzim</vt:lpstr>
      <vt:lpstr>Podzimní měsíce jsou:</vt:lpstr>
      <vt:lpstr>Když přijde podzim</vt:lpstr>
      <vt:lpstr>Co patří k podzimu?</vt:lpstr>
      <vt:lpstr>Co patří k podzimu</vt:lpstr>
      <vt:lpstr>Citace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9</cp:revision>
  <dcterms:created xsi:type="dcterms:W3CDTF">2012-03-15T15:43:21Z</dcterms:created>
  <dcterms:modified xsi:type="dcterms:W3CDTF">2013-01-03T21:26:02Z</dcterms:modified>
</cp:coreProperties>
</file>