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979712" y="764705"/>
            <a:ext cx="5256584" cy="1080119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2780928"/>
            <a:ext cx="7128792" cy="3168352"/>
          </a:xfrm>
        </p:spPr>
        <p:txBody>
          <a:bodyPr>
            <a:normAutofit fontScale="70000" lnSpcReduction="20000"/>
          </a:bodyPr>
          <a:lstStyle/>
          <a:p>
            <a:pPr lvl="0">
              <a:spcBef>
                <a:spcPts val="0"/>
              </a:spcBef>
            </a:pP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Základní škola, Hrádek 203</a:t>
            </a:r>
          </a:p>
          <a:p>
            <a:pPr lvl="0">
              <a:spcBef>
                <a:spcPts val="0"/>
              </a:spcBef>
            </a:pP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Projekt: CZ.1.07/1.400/21.1220</a:t>
            </a:r>
          </a:p>
          <a:p>
            <a:pPr lvl="0">
              <a:spcBef>
                <a:spcPts val="0"/>
              </a:spcBef>
            </a:pP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VY_32_INOVACE_09_Přírodověda_06_4</a:t>
            </a: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 ročník </a:t>
            </a: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_Podzim – co už umím</a:t>
            </a:r>
            <a:endParaRPr lang="cs-CZ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Autor: Mgr. Jana </a:t>
            </a:r>
            <a:r>
              <a:rPr lang="cs-CZ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Burdzová</a:t>
            </a:r>
            <a:endParaRPr lang="cs-CZ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endParaRPr lang="cs-CZ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Použití: určeno k prezentaci na interaktivní </a:t>
            </a: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tabuli</a:t>
            </a:r>
          </a:p>
          <a:p>
            <a:pPr lvl="0">
              <a:spcBef>
                <a:spcPts val="0"/>
              </a:spcBef>
            </a:pPr>
            <a:endParaRPr lang="cs-CZ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>
              <a:spcBef>
                <a:spcPts val="0"/>
              </a:spcBef>
            </a:pP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Anotace: Jedná se o výukovou prezentaci </a:t>
            </a: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určenou </a:t>
            </a:r>
          </a:p>
          <a:p>
            <a:pPr>
              <a:spcBef>
                <a:spcPts val="0"/>
              </a:spcBef>
            </a:pP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k opakování a procvičování učiva.  </a:t>
            </a: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Materiál je určen pro výuku žáků s lehkým mentálním postižením.</a:t>
            </a:r>
          </a:p>
          <a:p>
            <a:pPr lvl="0">
              <a:spcBef>
                <a:spcPts val="0"/>
              </a:spcBef>
            </a:pPr>
            <a:endParaRPr lang="cs-CZ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endParaRPr lang="cs-CZ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3900" y="764704"/>
            <a:ext cx="5711825" cy="1249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9304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Vypiš podzimní měsíce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762872" cy="4525963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___________________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___________________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___________________</a:t>
            </a:r>
          </a:p>
        </p:txBody>
      </p:sp>
      <p:pic>
        <p:nvPicPr>
          <p:cNvPr id="1027" name="Picture 3" descr="C:\Users\n37n\AppData\Local\Microsoft\Windows\Temporary Internet Files\Content.IE5\EQ6D8SOO\MC9001830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420888"/>
            <a:ext cx="2813765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6947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počasí bývá na podzim?</a:t>
            </a:r>
            <a:endParaRPr lang="cs-CZ" dirty="0"/>
          </a:p>
        </p:txBody>
      </p:sp>
      <p:pic>
        <p:nvPicPr>
          <p:cNvPr id="4" name="Picture 3" descr="C:\Program Files (x86)\Microsoft Office\MEDIA\CAGCAT10\j0293828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590745"/>
            <a:ext cx="1744675" cy="1836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7" descr="C:\Users\n37n\AppData\Local\Microsoft\Windows\Temporary Internet Files\Content.IE5\S7687CZ2\MC90043259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684572"/>
            <a:ext cx="2267781" cy="2267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C:\Users\n37n\AppData\Local\Microsoft\Windows\Temporary Internet Files\Content.IE5\S7687CZ2\MC900440405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736723"/>
            <a:ext cx="1944216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0" descr="C:\Users\n37n\AppData\Local\Microsoft\Windows\Temporary Internet Files\Content.IE5\AM1I8PN9\MC90038870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617400"/>
            <a:ext cx="1825142" cy="1420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1" descr="C:\Users\n37n\AppData\Local\Microsoft\Windows\Temporary Internet Files\Content.IE5\AM1I8PN9\MC90039861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8745" y="4330141"/>
            <a:ext cx="1355141" cy="1802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n37n\AppData\Local\Microsoft\Windows\Temporary Internet Files\Content.IE5\NIUWBGIC\MC90025010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975352"/>
            <a:ext cx="1872208" cy="2541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4515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Zakroužkuj slova, která se vztahují k podzimu: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259632" y="1600200"/>
            <a:ext cx="3236168" cy="4853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dýně</a:t>
            </a:r>
          </a:p>
          <a:p>
            <a:pPr marL="0" indent="0">
              <a:buNone/>
            </a:pPr>
            <a:r>
              <a:rPr lang="cs-CZ" sz="3200" dirty="0" smtClean="0"/>
              <a:t>lyže</a:t>
            </a:r>
          </a:p>
          <a:p>
            <a:pPr marL="0" indent="0">
              <a:buNone/>
            </a:pPr>
            <a:r>
              <a:rPr lang="cs-CZ" sz="3200" dirty="0" smtClean="0"/>
              <a:t>cukrová řepa</a:t>
            </a:r>
          </a:p>
          <a:p>
            <a:pPr marL="0" indent="0">
              <a:buNone/>
            </a:pPr>
            <a:r>
              <a:rPr lang="cs-CZ" sz="3200" dirty="0" smtClean="0"/>
              <a:t>sáňkování</a:t>
            </a:r>
          </a:p>
          <a:p>
            <a:pPr marL="0" indent="0">
              <a:buNone/>
            </a:pPr>
            <a:r>
              <a:rPr lang="cs-CZ" sz="3200" dirty="0" smtClean="0"/>
              <a:t>pouštění draka</a:t>
            </a:r>
          </a:p>
          <a:p>
            <a:pPr marL="0" indent="0">
              <a:buNone/>
            </a:pPr>
            <a:r>
              <a:rPr lang="cs-CZ" sz="3200" dirty="0" smtClean="0"/>
              <a:t>kraťasy</a:t>
            </a:r>
          </a:p>
          <a:p>
            <a:pPr marL="0" indent="0">
              <a:buNone/>
            </a:pPr>
            <a:r>
              <a:rPr lang="cs-CZ" sz="3200" dirty="0" smtClean="0"/>
              <a:t>déšť</a:t>
            </a:r>
          </a:p>
          <a:p>
            <a:pPr marL="0" indent="0">
              <a:buNone/>
            </a:pPr>
            <a:r>
              <a:rPr lang="cs-CZ" sz="3200" dirty="0" smtClean="0"/>
              <a:t>horko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76056" y="1600200"/>
            <a:ext cx="3610744" cy="4853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mlha</a:t>
            </a:r>
          </a:p>
          <a:p>
            <a:pPr marL="0" indent="0">
              <a:buNone/>
            </a:pPr>
            <a:r>
              <a:rPr lang="cs-CZ" sz="3200" dirty="0" smtClean="0"/>
              <a:t>kraslice</a:t>
            </a:r>
          </a:p>
          <a:p>
            <a:pPr marL="0" indent="0">
              <a:buNone/>
            </a:pPr>
            <a:r>
              <a:rPr lang="cs-CZ" sz="3200" dirty="0" smtClean="0"/>
              <a:t>kaštany</a:t>
            </a:r>
          </a:p>
          <a:p>
            <a:pPr marL="0" indent="0">
              <a:buNone/>
            </a:pPr>
            <a:r>
              <a:rPr lang="cs-CZ" sz="3200" dirty="0" smtClean="0"/>
              <a:t>výlov rybníka</a:t>
            </a:r>
          </a:p>
          <a:p>
            <a:pPr marL="0" indent="0">
              <a:buNone/>
            </a:pPr>
            <a:r>
              <a:rPr lang="cs-CZ" sz="3200" dirty="0" smtClean="0"/>
              <a:t>slunečník</a:t>
            </a:r>
          </a:p>
          <a:p>
            <a:pPr marL="0" indent="0">
              <a:buNone/>
            </a:pPr>
            <a:r>
              <a:rPr lang="cs-CZ" sz="3200" dirty="0" smtClean="0"/>
              <a:t>sandály</a:t>
            </a:r>
          </a:p>
          <a:p>
            <a:pPr marL="0" indent="0">
              <a:buNone/>
            </a:pPr>
            <a:r>
              <a:rPr lang="cs-CZ" sz="3200" dirty="0" smtClean="0"/>
              <a:t>hrabání listí</a:t>
            </a:r>
          </a:p>
          <a:p>
            <a:pPr marL="0" indent="0">
              <a:buNone/>
            </a:pPr>
            <a:r>
              <a:rPr lang="cs-CZ" sz="3200" dirty="0" smtClean="0"/>
              <a:t>sněženky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842255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cs-CZ" sz="4000" dirty="0" smtClean="0"/>
              <a:t>Doplň chybějící slova do vět</a:t>
            </a:r>
            <a:endParaRPr lang="cs-CZ" sz="40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5536" y="1556792"/>
            <a:ext cx="8373616" cy="4896544"/>
          </a:xfrm>
        </p:spPr>
        <p:txBody>
          <a:bodyPr/>
          <a:lstStyle/>
          <a:p>
            <a:pPr marL="0" indent="0">
              <a:buNone/>
            </a:pPr>
            <a:r>
              <a:rPr lang="cs-CZ" sz="2800" dirty="0" smtClean="0"/>
              <a:t>Podzim začíná 23. ________ .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Podzimní měsíce jsou ____________ , ____________ a </a:t>
            </a:r>
          </a:p>
          <a:p>
            <a:pPr marL="0" indent="0">
              <a:buNone/>
            </a:pPr>
            <a:r>
              <a:rPr lang="cs-CZ" sz="2800" dirty="0" smtClean="0"/>
              <a:t>_____________ .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Na podzim se dny ____________ a noci ____________ .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Často prší a fouká ___________ , proto se musíme teple</a:t>
            </a:r>
          </a:p>
          <a:p>
            <a:pPr marL="0" indent="0">
              <a:buNone/>
            </a:pPr>
            <a:r>
              <a:rPr lang="cs-CZ" sz="2800" dirty="0" smtClean="0"/>
              <a:t>____________ .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8022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43204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Ř</a:t>
            </a:r>
            <a:r>
              <a:rPr lang="cs-CZ" dirty="0"/>
              <a:t>e</a:t>
            </a:r>
            <a:r>
              <a:rPr lang="cs-CZ" dirty="0" smtClean="0"/>
              <a:t>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44644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Podzimní měsíce jsou</a:t>
            </a:r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ZÁŘÍ</a:t>
            </a:r>
            <a:r>
              <a:rPr lang="cs-CZ" sz="2400" dirty="0" smtClean="0"/>
              <a:t>, </a:t>
            </a:r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ŘÍJEN</a:t>
            </a:r>
            <a:r>
              <a:rPr lang="cs-CZ" sz="2400" dirty="0" smtClean="0"/>
              <a:t> a </a:t>
            </a:r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LISTOPAD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K podzimu se vztahují slova: </a:t>
            </a:r>
          </a:p>
          <a:p>
            <a:pPr marL="0" indent="0">
              <a:buNone/>
            </a:pPr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dýně, cukrová řepa, pouštění draka,</a:t>
            </a:r>
          </a:p>
          <a:p>
            <a:pPr marL="0" indent="0">
              <a:buNone/>
            </a:pPr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déšť, mlha, kaštany, výlov rybníka, hrabání listí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Podzim začíná 23. </a:t>
            </a:r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září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 smtClean="0"/>
              <a:t>Na podzim se dny </a:t>
            </a:r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krátí </a:t>
            </a:r>
            <a:r>
              <a:rPr lang="cs-CZ" sz="2400" dirty="0" smtClean="0"/>
              <a:t>a noci </a:t>
            </a:r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prodlužují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 smtClean="0"/>
              <a:t>Často prší a fouká </a:t>
            </a:r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vítr</a:t>
            </a:r>
            <a:r>
              <a:rPr lang="cs-CZ" sz="2400" dirty="0" smtClean="0"/>
              <a:t>, proto se musíme teple </a:t>
            </a:r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oblékat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40854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Citace</a:t>
            </a:r>
            <a:br>
              <a:rPr lang="cs-CZ" sz="2400" dirty="0"/>
            </a:br>
            <a:r>
              <a:rPr lang="cs-CZ" sz="2400" dirty="0"/>
              <a:t>ilustrace: </a:t>
            </a:r>
            <a:r>
              <a:rPr lang="cs-CZ" sz="2400" dirty="0">
                <a:hlinkClick r:id="rId2"/>
              </a:rPr>
              <a:t>www.office.microsoft.com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63660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202</Words>
  <Application>Microsoft Office PowerPoint</Application>
  <PresentationFormat>Předvádění na obrazovce (4:3)</PresentationFormat>
  <Paragraphs>62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Vypiš podzimní měsíce</vt:lpstr>
      <vt:lpstr>Jaké počasí bývá na podzim?</vt:lpstr>
      <vt:lpstr>Zakroužkuj slova, která se vztahují k podzimu:</vt:lpstr>
      <vt:lpstr>Doplň chybějící slova do vět</vt:lpstr>
      <vt:lpstr>Řešení</vt:lpstr>
      <vt:lpstr>Citace ilustrace: www.office.microsoft.com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n37n</dc:creator>
  <cp:lastModifiedBy>n37n</cp:lastModifiedBy>
  <cp:revision>10</cp:revision>
  <dcterms:created xsi:type="dcterms:W3CDTF">2012-03-15T15:43:03Z</dcterms:created>
  <dcterms:modified xsi:type="dcterms:W3CDTF">2013-01-05T18:07:02Z</dcterms:modified>
</cp:coreProperties>
</file>