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908720"/>
            <a:ext cx="4680520" cy="36004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7416824" cy="388843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VY_32_INOVACE_09_Přírodověda_07_4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_Podzim v sadu 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„Podzim v sadech a na zahradách“. 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20688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418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 v sadu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Dozrávají jablka, hrušky a švestky.</a:t>
            </a:r>
            <a:endParaRPr lang="cs-CZ" dirty="0"/>
          </a:p>
        </p:txBody>
      </p:sp>
      <p:pic>
        <p:nvPicPr>
          <p:cNvPr id="1026" name="Picture 2" descr="C:\Users\n37n\AppData\Local\Microsoft\Windows\Temporary Internet Files\Content.IE5\IB5EWINQ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010" y="3054678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EQ6D8SOO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04703"/>
            <a:ext cx="2160240" cy="233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37n\AppData\Local\Microsoft\Windows\Temporary Internet Files\Content.IE5\C75QVJ5N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434" y="3219397"/>
            <a:ext cx="2376264" cy="176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522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vocné 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Jablka dozrávají na jabloních. Hrušeň nám dává hrušky, na švestce rostou švestky.</a:t>
            </a:r>
            <a:endParaRPr lang="cs-CZ" dirty="0"/>
          </a:p>
        </p:txBody>
      </p:sp>
      <p:pic>
        <p:nvPicPr>
          <p:cNvPr id="2050" name="Picture 2" descr="C:\Users\n37n\AppData\Local\Microsoft\Windows\Temporary Internet Files\Content.IE5\IB5EWINQ\MC900423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106" y="3595394"/>
            <a:ext cx="1711325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37n\AppData\Local\Microsoft\Windows\Temporary Internet Files\Content.IE5\GEK5AHVN\MP9001826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15412"/>
            <a:ext cx="2836912" cy="189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CHWPM6MZ\MC900358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64183"/>
            <a:ext cx="1944024" cy="192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38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uchovat ovoce na zimu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Jablka nebo hrušky můžeme na zimu uložit do sklepa.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Ovoce také můžeme zmrazovat.</a:t>
            </a:r>
          </a:p>
        </p:txBody>
      </p:sp>
      <p:pic>
        <p:nvPicPr>
          <p:cNvPr id="3083" name="Picture 11" descr="C:\Users\n37n\AppData\Local\Microsoft\Windows\Temporary Internet Files\Content.IE5\LRWUE569\MC900036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84984"/>
            <a:ext cx="2160240" cy="312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2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24744"/>
            <a:ext cx="8363272" cy="495538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Ovoce také zavařujeme, vyrábíme z něj kompoty, džemy, marmelády, mošty a sirupy.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102" name="Picture 6" descr="C:\Users\n37n\AppData\Local\Microsoft\Windows\Temporary Internet Files\Content.IE5\CHWPM6MZ\MC900156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16433"/>
            <a:ext cx="2304256" cy="297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37n\AppData\Local\Microsoft\Windows\Temporary Internet Files\Content.IE5\IB5EWINQ\MC9001562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601" y="3349380"/>
            <a:ext cx="1872208" cy="224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37n\AppData\Local\Microsoft\Windows\Temporary Internet Files\Content.IE5\IB5EWINQ\MC9001562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619" y="3349380"/>
            <a:ext cx="2016224" cy="237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57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nejzdravější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Nejlépe nám asi chutná čerstvé ovoce.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To je také nejzdravější, protože </a:t>
            </a:r>
          </a:p>
          <a:p>
            <a:pPr marL="0" indent="0">
              <a:buNone/>
            </a:pPr>
            <a:r>
              <a:rPr lang="cs-CZ" dirty="0" smtClean="0"/>
              <a:t>obsahuje</a:t>
            </a:r>
            <a:r>
              <a:rPr lang="cs-CZ" dirty="0"/>
              <a:t> </a:t>
            </a:r>
            <a:r>
              <a:rPr lang="cs-CZ" dirty="0" smtClean="0"/>
              <a:t>nejvíce vitamínů.</a:t>
            </a:r>
            <a:endParaRPr lang="cs-CZ" dirty="0"/>
          </a:p>
        </p:txBody>
      </p:sp>
      <p:pic>
        <p:nvPicPr>
          <p:cNvPr id="5122" name="Picture 2" descr="C:\Users\n37n\AppData\Local\Microsoft\Windows\Temporary Internet Files\Content.IE5\EQ6D8SOO\MP9004065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025" y="3140968"/>
            <a:ext cx="2280288" cy="285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028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nesmíme zapomenout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Před jídlem si vždy musíme ovoce dobře umýt.</a:t>
            </a:r>
            <a:endParaRPr lang="cs-CZ" dirty="0"/>
          </a:p>
        </p:txBody>
      </p:sp>
      <p:pic>
        <p:nvPicPr>
          <p:cNvPr id="6147" name="Picture 3" descr="C:\Users\n37n\AppData\Local\Microsoft\Windows\Temporary Internet Files\Content.IE5\GEK5AHVN\MP9004484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40968"/>
            <a:ext cx="2189989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287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476673"/>
            <a:ext cx="8003232" cy="1440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545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156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nadpis</vt:lpstr>
      <vt:lpstr>Podzim v sadu</vt:lpstr>
      <vt:lpstr>Ovocné stromy</vt:lpstr>
      <vt:lpstr>Jak uchovat ovoce na zimu</vt:lpstr>
      <vt:lpstr>Prezentace aplikace PowerPoint</vt:lpstr>
      <vt:lpstr>Co je nejzdravější</vt:lpstr>
      <vt:lpstr>Na co nesmíme zapomenout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2012-03-15T15:43:40Z</dcterms:created>
  <dcterms:modified xsi:type="dcterms:W3CDTF">2013-01-03T21:38:21Z</dcterms:modified>
</cp:coreProperties>
</file>