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57" r:id="rId5"/>
    <p:sldId id="262" r:id="rId6"/>
    <p:sldId id="263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wmf"/><Relationship Id="rId5" Type="http://schemas.openxmlformats.org/officeDocument/2006/relationships/image" Target="../media/image9.png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23728" y="836712"/>
            <a:ext cx="4824536" cy="79208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348880"/>
            <a:ext cx="7632848" cy="3384376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VY_32_INOVACE_09_Přírodověda_08_4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ročník _Podzim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na zahradě 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20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části učiva „Podzim v sadech a na zahradách“.  Materiál je určen pro výuku žáků s lehkým mentálním postižením.</a:t>
            </a: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1" y="819798"/>
            <a:ext cx="571182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6597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Podzim na zahradě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755158"/>
          </a:xfrm>
        </p:spPr>
        <p:txBody>
          <a:bodyPr/>
          <a:lstStyle/>
          <a:p>
            <a:r>
              <a:rPr lang="cs-CZ" dirty="0" smtClean="0"/>
              <a:t>sklízíme zeleninu</a:t>
            </a:r>
          </a:p>
          <a:p>
            <a:r>
              <a:rPr lang="cs-CZ" dirty="0" smtClean="0"/>
              <a:t>po sklizni připravujeme záhony na příští rok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8875" y="3356992"/>
            <a:ext cx="4257526" cy="28113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2885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připravíme záhony na příští rok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59491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záhony zryjeme rýčem</a:t>
            </a:r>
          </a:p>
          <a:p>
            <a:r>
              <a:rPr lang="cs-CZ" sz="2800" dirty="0" smtClean="0"/>
              <a:t>zryté záhony pohnojíme, aby měly rostliny také příští rok dostatek výživy  (použijeme kompost nebo chlévský hnůj)</a:t>
            </a:r>
          </a:p>
          <a:p>
            <a:r>
              <a:rPr lang="cs-CZ" sz="2800" dirty="0" smtClean="0"/>
              <a:t>sadaři vysazují i nové stromy a keře</a:t>
            </a:r>
            <a:endParaRPr lang="cs-CZ" sz="2800" dirty="0"/>
          </a:p>
        </p:txBody>
      </p:sp>
      <p:pic>
        <p:nvPicPr>
          <p:cNvPr id="3074" name="Picture 2" descr="C:\Users\n37n\AppData\Local\Microsoft\Windows\Temporary Internet Files\Content.IE5\LJ8LUS1U\MC9003964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9698" y="4149080"/>
            <a:ext cx="2181953" cy="2309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3857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Kterou zeleninu sklízíme na podzim?</a:t>
            </a:r>
            <a:endParaRPr lang="cs-CZ" dirty="0"/>
          </a:p>
        </p:txBody>
      </p:sp>
      <p:pic>
        <p:nvPicPr>
          <p:cNvPr id="1028" name="Picture 4" descr="C:\Users\n37n\AppData\Local\Microsoft\Windows\Temporary Internet Files\Content.IE5\CHWPM6MZ\MC90044178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975127"/>
            <a:ext cx="1947664" cy="1947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n37n\AppData\Local\Microsoft\Windows\Temporary Internet Files\Content.IE5\C75QVJ5N\MC9002155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653136"/>
            <a:ext cx="1911365" cy="1593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37n\AppData\Local\Microsoft\Windows\Temporary Internet Files\Content.IE5\C75QVJ5N\MC9002153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7816" y="4653135"/>
            <a:ext cx="2222968" cy="1823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37n\AppData\Local\Microsoft\Windows\Temporary Internet Files\Content.IE5\IB5EWINQ\MC90044178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604407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n37n\AppData\Local\Microsoft\Windows\Temporary Internet Files\Content.IE5\C75QVJ5N\MC9002149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36941"/>
            <a:ext cx="1668338" cy="1974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n37n\AppData\Local\Microsoft\Windows\Temporary Internet Files\Content.IE5\IB5EWINQ\MC90035867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4391" y="1750333"/>
            <a:ext cx="2040017" cy="2596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4885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Pojmenuj zeleninu na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  </a:t>
            </a:r>
            <a:endParaRPr lang="cs-CZ" sz="4000" dirty="0"/>
          </a:p>
        </p:txBody>
      </p:sp>
      <p:pic>
        <p:nvPicPr>
          <p:cNvPr id="5122" name="Picture 2" descr="C:\Users\n37n\AppData\Local\Microsoft\Windows\Temporary Internet Files\Content.IE5\GEK5AHVN\MP9003878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172050"/>
            <a:ext cx="2461002" cy="345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n37n\AppData\Local\Microsoft\Windows\Temporary Internet Files\Content.IE5\C75QVJ5N\MP90038789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36912"/>
            <a:ext cx="3533102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2668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half" idx="4294967295"/>
          </p:nvPr>
        </p:nvSpPr>
        <p:spPr>
          <a:xfrm>
            <a:off x="0" y="1600200"/>
            <a:ext cx="4191000" cy="472440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 pórek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4294967295"/>
          </p:nvPr>
        </p:nvSpPr>
        <p:spPr>
          <a:xfrm>
            <a:off x="4644008" y="1600200"/>
            <a:ext cx="4499992" cy="4724400"/>
          </a:xfrm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celer</a:t>
            </a:r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988840"/>
            <a:ext cx="3535363" cy="252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144" y="1509245"/>
            <a:ext cx="2457450" cy="3451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8032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Okrasná zahrada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3249" y="1700808"/>
            <a:ext cx="8449231" cy="4536504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pro krásu a pro radost pěstujeme na zahradě také květiny – máme tedy </a:t>
            </a:r>
            <a:r>
              <a:rPr lang="cs-CZ" sz="2800" b="1" dirty="0" smtClean="0"/>
              <a:t>okrasnou zahradu</a:t>
            </a:r>
          </a:p>
          <a:p>
            <a:endParaRPr lang="cs-CZ" sz="2800" b="1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na podzim kvetou například </a:t>
            </a:r>
            <a:r>
              <a:rPr lang="cs-CZ" sz="2800" b="1" dirty="0" smtClean="0"/>
              <a:t>astry</a:t>
            </a:r>
            <a:r>
              <a:rPr lang="cs-CZ" sz="2800" dirty="0" smtClean="0"/>
              <a:t>, </a:t>
            </a:r>
            <a:r>
              <a:rPr lang="cs-CZ" sz="2800" b="1" dirty="0" smtClean="0"/>
              <a:t>jiřiny</a:t>
            </a:r>
            <a:r>
              <a:rPr lang="cs-CZ" sz="2800" dirty="0" smtClean="0"/>
              <a:t> a </a:t>
            </a:r>
            <a:r>
              <a:rPr lang="cs-CZ" sz="2800" b="1" dirty="0" smtClean="0"/>
              <a:t>chryzantémy</a:t>
            </a:r>
          </a:p>
          <a:p>
            <a:endParaRPr lang="cs-CZ" dirty="0"/>
          </a:p>
        </p:txBody>
      </p:sp>
      <p:pic>
        <p:nvPicPr>
          <p:cNvPr id="4098" name="Picture 2" descr="C:\Users\n37n\AppData\Local\Microsoft\Windows\Temporary Internet Files\Content.IE5\IB5EWINQ\MC9003586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7455" y="3146979"/>
            <a:ext cx="2448272" cy="2164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n37n\AppData\Local\Microsoft\Windows\Temporary Internet Files\Content.IE5\GEK5AHVN\MC9004281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3466" y="2924038"/>
            <a:ext cx="1880923" cy="2332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n37n\AppData\Local\Microsoft\Windows\Temporary Internet Files\Content.IE5\CHWPM6MZ\MP9004074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975" y="3284984"/>
            <a:ext cx="2404864" cy="1610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3645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41375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683568" y="476672"/>
            <a:ext cx="8003232" cy="1440159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2400" smtClean="0"/>
              <a:t>Citace</a:t>
            </a:r>
            <a:br>
              <a:rPr lang="cs-CZ" sz="2400" smtClean="0"/>
            </a:br>
            <a:r>
              <a:rPr lang="cs-CZ" sz="2400" smtClean="0"/>
              <a:t>ilustrace: </a:t>
            </a:r>
            <a:r>
              <a:rPr lang="cs-CZ" sz="2400" smtClean="0">
                <a:hlinkClick r:id="rId2"/>
              </a:rPr>
              <a:t>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43780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74</TotalTime>
  <Words>147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Podzim na zahradě</vt:lpstr>
      <vt:lpstr>Jak připravíme záhony na příští rok</vt:lpstr>
      <vt:lpstr>Kterou zeleninu sklízíme na podzim?</vt:lpstr>
      <vt:lpstr>Pojmenuj zeleninu na obrázku</vt:lpstr>
      <vt:lpstr>Prezentace aplikace PowerPoint</vt:lpstr>
      <vt:lpstr>Okrasná zahrada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9</cp:revision>
  <dcterms:created xsi:type="dcterms:W3CDTF">2012-03-15T15:43:58Z</dcterms:created>
  <dcterms:modified xsi:type="dcterms:W3CDTF">2013-01-03T21:34:09Z</dcterms:modified>
</cp:coreProperties>
</file>