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836712"/>
            <a:ext cx="5040560" cy="288032"/>
          </a:xfrm>
        </p:spPr>
        <p:txBody>
          <a:bodyPr>
            <a:normAutofit/>
          </a:bodyPr>
          <a:lstStyle/>
          <a:p>
            <a:r>
              <a:rPr lang="cs-CZ" sz="800" dirty="0" smtClean="0"/>
              <a:t>nadpis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492896"/>
            <a:ext cx="6800800" cy="3384376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VY_32_INOVACE_09_Přírodověda_09_4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ročník _Podzim na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polích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učiva.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Materiál je určen pro výuku žáků s lehkým mentálním postižením.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7" y="548680"/>
            <a:ext cx="5711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61127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 na polích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Na podzim už na polích nenajdeme obilí, je sklizeno. Balíky slámy jsou připravené pro krávy, býčky </a:t>
            </a:r>
            <a:r>
              <a:rPr lang="cs-CZ" sz="2800" dirty="0" smtClean="0"/>
              <a:t>                    a </a:t>
            </a:r>
            <a:r>
              <a:rPr lang="cs-CZ" sz="2800" dirty="0" smtClean="0"/>
              <a:t>telata. Budou ji mít ve chlévech jako podestýlku.</a:t>
            </a:r>
            <a:endParaRPr lang="cs-CZ" sz="2800" dirty="0"/>
          </a:p>
        </p:txBody>
      </p:sp>
      <p:pic>
        <p:nvPicPr>
          <p:cNvPr id="1032" name="Picture 8" descr="C:\Users\n37n\AppData\Local\Microsoft\Windows\Temporary Internet Files\Content.IE5\NIUWBGIC\MP9002277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789040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01157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na polích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Na podzim se na polích orá, půda se připravuje </a:t>
            </a:r>
            <a:r>
              <a:rPr lang="cs-CZ" sz="2800" dirty="0" smtClean="0"/>
              <a:t>                 k </a:t>
            </a:r>
            <a:r>
              <a:rPr lang="cs-CZ" sz="2800" dirty="0" smtClean="0"/>
              <a:t>setí. </a:t>
            </a:r>
          </a:p>
          <a:p>
            <a:pPr marL="0" indent="0">
              <a:buNone/>
            </a:pPr>
            <a:r>
              <a:rPr lang="cs-CZ" sz="2800" dirty="0" smtClean="0"/>
              <a:t>Některé obilí se seje na podzim, jiné až na jaře. 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2054" name="Picture 6" descr="C:\Users\n37n\AppData\Local\Microsoft\Windows\Temporary Internet Files\Content.IE5\NIUWBGIC\MC9000712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284984"/>
            <a:ext cx="3576277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14001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brambory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00808"/>
            <a:ext cx="7776864" cy="43793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Na podzim sklízíme brambory. Aby nám co nejdéle vydržely, ukládáme je nejčastěji </a:t>
            </a:r>
            <a:r>
              <a:rPr lang="cs-CZ" sz="2800" dirty="0" smtClean="0"/>
              <a:t>                  do </a:t>
            </a:r>
            <a:r>
              <a:rPr lang="cs-CZ" sz="2800" dirty="0" smtClean="0"/>
              <a:t>sklepa, kde je chladno a tma.</a:t>
            </a:r>
            <a:endParaRPr lang="cs-CZ" sz="2800" dirty="0"/>
          </a:p>
        </p:txBody>
      </p:sp>
      <p:pic>
        <p:nvPicPr>
          <p:cNvPr id="3076" name="Picture 4" descr="C:\Users\n37n\AppData\Local\Microsoft\Windows\Temporary Internet Files\Content.IE5\NIUWBGIC\MP9001779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501008"/>
            <a:ext cx="3816424" cy="2544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99508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jsou brambory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Nejčastěji je jíme jako přílohu k jídlům, vařené nebo smažené.</a:t>
            </a:r>
            <a:endParaRPr lang="cs-CZ" sz="2800" dirty="0"/>
          </a:p>
        </p:txBody>
      </p:sp>
      <p:pic>
        <p:nvPicPr>
          <p:cNvPr id="4098" name="Picture 2" descr="C:\Users\n37n\AppData\Local\Microsoft\Windows\Temporary Internet Files\Content.IE5\GEK5AHVN\MP9004329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620198"/>
            <a:ext cx="2912368" cy="1933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n37n\AppData\Local\Microsoft\Windows\Temporary Internet Files\Content.IE5\LRWUE569\MP9004226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11147"/>
            <a:ext cx="2836615" cy="1892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26294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 čemu jsou brambory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Z brambor můžeme udělat polévku, bramborovou kaši, knedlíky, placky, saláty, šišky, bramboráky.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Zemědělci je potřebují ke krmení dobytka.</a:t>
            </a:r>
          </a:p>
          <a:p>
            <a:pPr marL="0" indent="0">
              <a:buNone/>
            </a:pPr>
            <a:r>
              <a:rPr lang="cs-CZ" sz="2800" dirty="0" smtClean="0"/>
              <a:t>Z brambor se vyrábí bramborový škrob a líh.</a:t>
            </a:r>
            <a:endParaRPr lang="cs-CZ" sz="2800" dirty="0"/>
          </a:p>
        </p:txBody>
      </p:sp>
      <p:pic>
        <p:nvPicPr>
          <p:cNvPr id="5123" name="Picture 3" descr="C:\Users\n37n\AppData\Local\Microsoft\Windows\Temporary Internet Files\Content.IE5\GEK5AHVN\MP900433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5" y="2492896"/>
            <a:ext cx="1778291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n37n\AppData\Local\Microsoft\Windows\Temporary Internet Files\Content.IE5\C75QVJ5N\MC9004131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992142"/>
            <a:ext cx="2293125" cy="1782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n37n\AppData\Local\Microsoft\Windows\Temporary Internet Files\Content.IE5\NIUWBGIC\MC9003410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21639"/>
            <a:ext cx="1555157" cy="1388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1498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řepa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Z řepy cukrovky se v cukrovaru vyrábí cukr.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Na polích se sklízí také krmná řepa pro dobytek.</a:t>
            </a:r>
            <a:endParaRPr lang="cs-CZ" sz="2800" dirty="0"/>
          </a:p>
        </p:txBody>
      </p:sp>
      <p:pic>
        <p:nvPicPr>
          <p:cNvPr id="1026" name="Picture 2" descr="C:\Users\n37n\AppData\Local\Microsoft\Windows\Temporary Internet Files\Content.IE5\GEK5AHVN\MC9003313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861048"/>
            <a:ext cx="2330005" cy="224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53775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kukuřice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 podzim se sklízí kukuřice, která je vydatným krmivem pro dobytek.</a:t>
            </a:r>
            <a:endParaRPr lang="cs-CZ" dirty="0"/>
          </a:p>
        </p:txBody>
      </p:sp>
      <p:pic>
        <p:nvPicPr>
          <p:cNvPr id="2057" name="Picture 9" descr="C:\Users\n37n\AppData\Local\Microsoft\Windows\Temporary Internet Files\Content.IE5\CHWPM6MZ\MP9004021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542126"/>
            <a:ext cx="2448061" cy="3670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n37n\AppData\Local\Microsoft\Windows\Temporary Internet Files\Content.IE5\EQ6D8SOO\MP9004021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49324" y="3063949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81598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>
            <a:normAutofit fontScale="97500"/>
          </a:bodyPr>
          <a:lstStyle/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Nadpis 6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Nadpis 6"/>
          <p:cNvSpPr txBox="1">
            <a:spLocks/>
          </p:cNvSpPr>
          <p:nvPr/>
        </p:nvSpPr>
        <p:spPr>
          <a:xfrm>
            <a:off x="457200" y="457200"/>
            <a:ext cx="8686800" cy="841375"/>
          </a:xfrm>
          <a:prstGeom prst="rect">
            <a:avLst/>
          </a:prstGeom>
        </p:spPr>
        <p:txBody>
          <a:bodyPr vert="horz" anchor="ctr">
            <a:normAutofit fontScale="8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83568" y="476672"/>
            <a:ext cx="8003232" cy="1440159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2400" smtClean="0"/>
              <a:t>Citace</a:t>
            </a:r>
            <a:br>
              <a:rPr lang="cs-CZ" sz="2400" smtClean="0"/>
            </a:br>
            <a:r>
              <a:rPr lang="cs-CZ" sz="2400" smtClean="0"/>
              <a:t>ilustrace: </a:t>
            </a:r>
            <a:r>
              <a:rPr lang="cs-CZ" sz="2400" smtClean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464028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55</TotalTime>
  <Words>225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nadpis</vt:lpstr>
      <vt:lpstr>podzim na polích</vt:lpstr>
      <vt:lpstr>Práce na polích</vt:lpstr>
      <vt:lpstr>brambory</vt:lpstr>
      <vt:lpstr>K čemu jsou brambory</vt:lpstr>
      <vt:lpstr>K čemu jsou brambory</vt:lpstr>
      <vt:lpstr>řepa </vt:lpstr>
      <vt:lpstr>kukuřice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Dum</cp:lastModifiedBy>
  <cp:revision>9</cp:revision>
  <dcterms:created xsi:type="dcterms:W3CDTF">2012-03-15T15:44:13Z</dcterms:created>
  <dcterms:modified xsi:type="dcterms:W3CDTF">2013-01-10T10:42:26Z</dcterms:modified>
</cp:coreProperties>
</file>