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836712"/>
            <a:ext cx="5256584" cy="43204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636912"/>
            <a:ext cx="7632848" cy="3312368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VY_32_INOVACE_09_Přírodověda_13_4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_Zvířata v přírodě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k upevňování a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procvičování učiva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Žáci jsou vedeni k aktivnímu řešení problému.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128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Pojmenuj zvířata na obrázcích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n37n\AppData\Local\Microsoft\Windows\Temporary Internet Files\Content.IE5\CHWPM6MZ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74" y="4791121"/>
            <a:ext cx="1728192" cy="1206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37n\AppData\Local\Microsoft\Windows\Temporary Internet Files\Content.IE5\C75QVJ5N\MC900346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25144"/>
            <a:ext cx="1842516" cy="126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37n\AppData\Local\Microsoft\Windows\Temporary Internet Files\Content.IE5\GEK5AHVN\MP9004068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87286"/>
            <a:ext cx="302433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37n\AppData\Local\Microsoft\Windows\Temporary Internet Files\Content.IE5\NIUWBGIC\MC9003469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850" y="5237389"/>
            <a:ext cx="1440160" cy="11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GEK5AHVN\MP9004010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921" y="2420888"/>
            <a:ext cx="1296144" cy="1943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EQ6D8SOO\MC9003469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5480256"/>
            <a:ext cx="1296144" cy="877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EQ6D8SOO\MC90033794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728" y="2651203"/>
            <a:ext cx="1728192" cy="1045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417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 žijí? Spoj čarou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20072" y="2636912"/>
            <a:ext cx="3466728" cy="3489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v lese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polích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u vody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55776" y="1772816"/>
            <a:ext cx="2376264" cy="43533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kachna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zajíc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datel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jelen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bažant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40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Řešení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979712" y="1600200"/>
            <a:ext cx="25160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kachna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zajíc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datel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jelen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bažant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636912"/>
            <a:ext cx="4038600" cy="348925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v lese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 polích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u vody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3131840" y="1916832"/>
            <a:ext cx="1584176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99792" y="2780928"/>
            <a:ext cx="2016224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843808" y="2996952"/>
            <a:ext cx="172819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2843808" y="2996952"/>
            <a:ext cx="1728192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131840" y="3861048"/>
            <a:ext cx="1584176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63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648072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Doplň správně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5292080" y="1628800"/>
            <a:ext cx="385192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Vodorovně: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4. létá a šplhá</a:t>
            </a:r>
          </a:p>
          <a:p>
            <a:pPr marL="0" indent="0">
              <a:buNone/>
            </a:pPr>
            <a:r>
              <a:rPr lang="cs-CZ" sz="2400" dirty="0"/>
              <a:t>5. pták, který skáče</a:t>
            </a:r>
          </a:p>
          <a:p>
            <a:pPr marL="0" indent="0">
              <a:buNone/>
            </a:pPr>
            <a:r>
              <a:rPr lang="cs-CZ" sz="2400" dirty="0"/>
              <a:t>6. létá a loví v </a:t>
            </a:r>
            <a:r>
              <a:rPr lang="cs-CZ" sz="2400" dirty="0" smtClean="0"/>
              <a:t>noci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Svisle: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1. na poli ho nedoženeš</a:t>
            </a:r>
          </a:p>
          <a:p>
            <a:pPr marL="0" indent="0">
              <a:buNone/>
            </a:pPr>
            <a:r>
              <a:rPr lang="cs-CZ" sz="2400" dirty="0"/>
              <a:t>2. chodí, běhá a skáče </a:t>
            </a:r>
            <a:r>
              <a:rPr lang="cs-CZ" sz="2400" dirty="0" smtClean="0"/>
              <a:t>z </a:t>
            </a:r>
            <a:r>
              <a:rPr lang="cs-CZ" sz="2400" dirty="0"/>
              <a:t>větve na větev</a:t>
            </a:r>
          </a:p>
          <a:p>
            <a:pPr marL="0" indent="0">
              <a:buNone/>
            </a:pPr>
            <a:r>
              <a:rPr lang="cs-CZ" sz="2400" dirty="0"/>
              <a:t>3. šupináč, který plave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" name="Zástupný symbol pro obsah 9" descr="http://puzzlemaker.discoveryeducation.com/puzzles/47096xljrq.png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44824"/>
            <a:ext cx="5292080" cy="46085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400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Řešení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99592" y="1600200"/>
            <a:ext cx="7787208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/>
              <a:t>Vodorovně:</a:t>
            </a:r>
          </a:p>
          <a:p>
            <a:pPr marL="0" indent="0">
              <a:buNone/>
            </a:pPr>
            <a:r>
              <a:rPr lang="cs-CZ" dirty="0"/>
              <a:t>4. létá a </a:t>
            </a:r>
            <a:r>
              <a:rPr lang="cs-CZ" dirty="0" smtClean="0"/>
              <a:t>šplhá </a:t>
            </a:r>
            <a:r>
              <a:rPr lang="cs-CZ" b="1" dirty="0" smtClean="0">
                <a:solidFill>
                  <a:srgbClr val="C00000"/>
                </a:solidFill>
              </a:rPr>
              <a:t>DATEL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5. pták, který </a:t>
            </a:r>
            <a:r>
              <a:rPr lang="cs-CZ" dirty="0" smtClean="0"/>
              <a:t>skáče </a:t>
            </a:r>
            <a:r>
              <a:rPr lang="cs-CZ" b="1" dirty="0" smtClean="0">
                <a:solidFill>
                  <a:srgbClr val="C00000"/>
                </a:solidFill>
              </a:rPr>
              <a:t>VRABEC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6. létá a loví v </a:t>
            </a:r>
            <a:r>
              <a:rPr lang="cs-CZ" dirty="0" smtClean="0"/>
              <a:t>noci </a:t>
            </a:r>
            <a:r>
              <a:rPr lang="cs-CZ" b="1" dirty="0" smtClean="0">
                <a:solidFill>
                  <a:srgbClr val="C00000"/>
                </a:solidFill>
              </a:rPr>
              <a:t>SOVA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Svisle:</a:t>
            </a:r>
          </a:p>
          <a:p>
            <a:pPr marL="0" indent="0">
              <a:buNone/>
            </a:pPr>
            <a:r>
              <a:rPr lang="cs-CZ" dirty="0"/>
              <a:t>1. na poli ho </a:t>
            </a:r>
            <a:r>
              <a:rPr lang="cs-CZ" dirty="0" smtClean="0"/>
              <a:t>nedoženeš </a:t>
            </a:r>
            <a:r>
              <a:rPr lang="cs-CZ" b="1" dirty="0" smtClean="0">
                <a:solidFill>
                  <a:srgbClr val="C00000"/>
                </a:solidFill>
              </a:rPr>
              <a:t>ZAJÍC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2. chodí, běhá a skáče z větve na </a:t>
            </a:r>
            <a:r>
              <a:rPr lang="cs-CZ" dirty="0" smtClean="0"/>
              <a:t>větev </a:t>
            </a:r>
            <a:r>
              <a:rPr lang="cs-CZ" b="1" dirty="0" smtClean="0">
                <a:solidFill>
                  <a:srgbClr val="C00000"/>
                </a:solidFill>
              </a:rPr>
              <a:t>VEVERKA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/>
              <a:t>3. šupináč, který </a:t>
            </a:r>
            <a:r>
              <a:rPr lang="cs-CZ" dirty="0" smtClean="0"/>
              <a:t>plave </a:t>
            </a:r>
            <a:r>
              <a:rPr lang="cs-CZ" b="1" dirty="0" smtClean="0">
                <a:solidFill>
                  <a:srgbClr val="C00000"/>
                </a:solidFill>
              </a:rPr>
              <a:t>KAPR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85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221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194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Pojmenuj zvířata na obrázcích</vt:lpstr>
      <vt:lpstr>Kde žijí? Spoj čarou</vt:lpstr>
      <vt:lpstr>Řešení</vt:lpstr>
      <vt:lpstr>Doplň správně</vt:lpstr>
      <vt:lpstr>Řešení</vt:lpstr>
      <vt:lpstr>Citace ilustrace: www.office.microsoft.com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2012-03-15T15:45:48Z</dcterms:created>
  <dcterms:modified xsi:type="dcterms:W3CDTF">2013-01-03T21:52:36Z</dcterms:modified>
</cp:coreProperties>
</file>