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06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083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104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518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376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310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3826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138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41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34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241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771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27784" y="908720"/>
            <a:ext cx="4392488" cy="720080"/>
          </a:xfrm>
        </p:spPr>
        <p:txBody>
          <a:bodyPr>
            <a:normAutofit/>
          </a:bodyPr>
          <a:lstStyle/>
          <a:p>
            <a:r>
              <a:rPr lang="cs-CZ" sz="800" dirty="0" smtClean="0"/>
              <a:t>n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2780928"/>
            <a:ext cx="7776864" cy="3240360"/>
          </a:xfrm>
        </p:spPr>
        <p:txBody>
          <a:bodyPr>
            <a:normAutofit fontScale="70000" lnSpcReduction="20000"/>
          </a:bodyPr>
          <a:lstStyle/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VY_32_INOVACE_09_Přírodověda_14_4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ročník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_Hlavní části zvířecího těla – liška, čáp</a:t>
            </a: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části učiva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„Hlavní části zvířecího těla“.  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Materiál je určen pro výuku žáků s lehkým mentálním postižením.</a:t>
            </a: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620689"/>
            <a:ext cx="5711825" cy="1393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0909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Popiš tělo lišky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Users\n37n\AppData\Local\Microsoft\Windows\Temporary Internet Files\Content.IE5\EQ6D8SOO\MC90033797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140968"/>
            <a:ext cx="4842257" cy="19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5868144" y="3861048"/>
            <a:ext cx="115212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364088" y="4149080"/>
            <a:ext cx="648072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1835696" y="3212976"/>
            <a:ext cx="57606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2699792" y="4725144"/>
            <a:ext cx="72008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4283968" y="4725144"/>
            <a:ext cx="864096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 flipV="1">
            <a:off x="4067944" y="2492896"/>
            <a:ext cx="216024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5260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1216" y="620688"/>
            <a:ext cx="8229600" cy="936104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Stavba těla lišky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Users\n37n\AppData\Local\Microsoft\Windows\Temporary Internet Files\Content.IE5\EQ6D8SOO\MC90033797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140968"/>
            <a:ext cx="4842257" cy="19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5897681" y="3861048"/>
            <a:ext cx="115212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364088" y="4149080"/>
            <a:ext cx="648072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1835696" y="3212976"/>
            <a:ext cx="57606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2699792" y="4725144"/>
            <a:ext cx="72008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4283968" y="4725144"/>
            <a:ext cx="864096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 flipV="1">
            <a:off x="4067944" y="2492896"/>
            <a:ext cx="216024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délník 2"/>
          <p:cNvSpPr/>
          <p:nvPr/>
        </p:nvSpPr>
        <p:spPr>
          <a:xfrm>
            <a:off x="7066331" y="3825044"/>
            <a:ext cx="1296144" cy="36004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981866" y="4906928"/>
            <a:ext cx="648072" cy="2880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650664" y="2178377"/>
            <a:ext cx="834559" cy="2880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trup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29846" y="3055716"/>
            <a:ext cx="864096" cy="31451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ocas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067943" y="4725144"/>
            <a:ext cx="648073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2843808" y="4617132"/>
            <a:ext cx="1008112" cy="684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935865" y="5301208"/>
            <a:ext cx="2016224" cy="36004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zadní končetiny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3275855" y="5733256"/>
            <a:ext cx="2232248" cy="36004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přední končetiny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6853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Popiš tělo čápa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C:\Users\n37n\AppData\Local\Microsoft\Windows\Temporary Internet Files\Content.IE5\LJ8LUS1U\MC9000840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0793"/>
            <a:ext cx="2751181" cy="422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5292080" y="2348880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 flipV="1">
            <a:off x="2771800" y="2492896"/>
            <a:ext cx="18722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 flipV="1">
            <a:off x="3707904" y="1910793"/>
            <a:ext cx="792088" cy="222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707904" y="5085184"/>
            <a:ext cx="190821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 flipV="1">
            <a:off x="2123728" y="3573016"/>
            <a:ext cx="115212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2" name="Přímá spojnice 2051"/>
          <p:cNvCxnSpPr/>
          <p:nvPr/>
        </p:nvCxnSpPr>
        <p:spPr>
          <a:xfrm>
            <a:off x="4182292" y="5673864"/>
            <a:ext cx="1433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4" name="Přímá spojnice 2053"/>
          <p:cNvCxnSpPr/>
          <p:nvPr/>
        </p:nvCxnSpPr>
        <p:spPr>
          <a:xfrm>
            <a:off x="4499992" y="4023942"/>
            <a:ext cx="1194468" cy="2691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8326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Stavba těla čápa čápa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C:\Users\n37n\AppData\Local\Microsoft\Windows\Temporary Internet Files\Content.IE5\LJ8LUS1U\MC9000840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0793"/>
            <a:ext cx="2751181" cy="422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5292080" y="2348880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H="1" flipV="1">
            <a:off x="2912328" y="2708920"/>
            <a:ext cx="18722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 flipV="1">
            <a:off x="3707904" y="1910793"/>
            <a:ext cx="792088" cy="222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707904" y="5085184"/>
            <a:ext cx="190821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2123728" y="386104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2" name="Přímá spojnice 2051"/>
          <p:cNvCxnSpPr/>
          <p:nvPr/>
        </p:nvCxnSpPr>
        <p:spPr>
          <a:xfrm>
            <a:off x="4182292" y="5673864"/>
            <a:ext cx="1433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4" name="Přímá spojnice 2053"/>
          <p:cNvCxnSpPr/>
          <p:nvPr/>
        </p:nvCxnSpPr>
        <p:spPr>
          <a:xfrm>
            <a:off x="4499992" y="4023942"/>
            <a:ext cx="1194468" cy="2691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délník 2"/>
          <p:cNvSpPr/>
          <p:nvPr/>
        </p:nvSpPr>
        <p:spPr>
          <a:xfrm>
            <a:off x="5940152" y="2132856"/>
            <a:ext cx="13681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zobák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616116" y="5517232"/>
            <a:ext cx="11881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nohy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27784" y="1750285"/>
            <a:ext cx="1080120" cy="321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192248" y="2552308"/>
            <a:ext cx="72008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027943" y="371703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křídla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696662" y="4117795"/>
            <a:ext cx="864096" cy="3506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trup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4102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br>
              <a:rPr lang="cs-CZ" sz="2400" dirty="0" smtClean="0"/>
            </a:br>
            <a:r>
              <a:rPr lang="cs-CZ" sz="2400" dirty="0" smtClean="0"/>
              <a:t>ilustrace: </a:t>
            </a:r>
            <a:r>
              <a:rPr lang="cs-CZ" sz="2400" dirty="0" smtClean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319749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89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</vt:lpstr>
      <vt:lpstr>Popiš tělo lišky</vt:lpstr>
      <vt:lpstr>Stavba těla lišky</vt:lpstr>
      <vt:lpstr>Popiš tělo čápa</vt:lpstr>
      <vt:lpstr>Stavba těla čápa čápa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11</cp:revision>
  <dcterms:created xsi:type="dcterms:W3CDTF">2012-03-15T15:46:01Z</dcterms:created>
  <dcterms:modified xsi:type="dcterms:W3CDTF">2013-01-05T18:08:53Z</dcterms:modified>
</cp:coreProperties>
</file>