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2" r:id="rId5"/>
    <p:sldId id="263" r:id="rId6"/>
    <p:sldId id="257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416824" cy="3672408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VY_32_INOVACE_09_Přírodověda_16_4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_Zima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opakování a procvičování učiva.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476673"/>
            <a:ext cx="3816424" cy="1152127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476672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151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7" y="404664"/>
            <a:ext cx="7550224" cy="115212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n37n\AppData\Local\Microsoft\Windows\Temporary Internet Files\Content.IE5\EQ6D8SOO\MP900448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63937"/>
            <a:ext cx="6840760" cy="456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278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404664"/>
            <a:ext cx="7622232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827584" y="1700808"/>
            <a:ext cx="6480720" cy="460851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Zima začíná 21. prosince. Zimní měsíce jsou prosinec, leden a únor.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Venku je mráz, fouká ledový vítr. Padá sníh, děti sáňkují a stavějí sněhuláky.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Rybníky pokryl led, děti mohou bruslit.    </a:t>
            </a:r>
          </a:p>
          <a:p>
            <a:pPr marL="45720" indent="0">
              <a:buNone/>
            </a:pPr>
            <a:r>
              <a:rPr lang="cs-CZ" dirty="0" smtClean="0"/>
              <a:t>                                       </a:t>
            </a:r>
          </a:p>
          <a:p>
            <a:pPr marL="45720" indent="0">
              <a:buNone/>
            </a:pPr>
            <a:r>
              <a:rPr lang="cs-CZ" dirty="0" smtClean="0"/>
              <a:t>Ryby přečkávají zimu u dna. Aby se neudusily, vysekávají jim lidé v ledu díry.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2" name="Picture 4" descr="C:\Users\n37n\AppData\Local\Microsoft\Windows\Temporary Internet Files\Content.IE5\LRWUE569\MC900353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56992"/>
            <a:ext cx="1610927" cy="230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72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404664"/>
            <a:ext cx="7622232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1700808"/>
            <a:ext cx="5976664" cy="460851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Pole už jsou zoraná a některá i osetá. Obilí zaseté na podzim nazýváme ozim. Vzklíčené obilí odpočívá pod sněhem.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Z korun stromů opadaly poslední listy. Na holých stromech vídáme vrány a havrany.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Zelené jsou jehličnaté stromy – smrky, borovice a jedle. Jen modřín své jemné jehličky shodil.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3074" name="Picture 2" descr="C:\Users\n37n\AppData\Local\Microsoft\Windows\Temporary Internet Files\Content.IE5\IB5EWINQ\MP900448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828" y="2492896"/>
            <a:ext cx="1997967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3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404664"/>
            <a:ext cx="7622232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8064896" cy="460851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Podle stop na sněhu můžeme poznat, které zvíře nebo pták se potuluje přírodou.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Když je mráz a napadne hodně sněhu, jsou zvířata odkázána na pomoc člověka. Myslivci jim nosí do lesa seno, sůl, žaludy a kaštany.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099" name="Picture 3" descr="C:\Users\n37n\AppData\Local\Microsoft\Windows\Temporary Internet Files\Content.IE5\NIUWBGIC\MC900215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60828"/>
            <a:ext cx="1991762" cy="209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175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správně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Zástupný symbol pro obsah 6" descr="http://puzzlemaker.discoveryeducation.com/puzzles/42680xevse.png"/>
          <p:cNvPicPr>
            <a:picLocks noGr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700808"/>
            <a:ext cx="4896544" cy="396044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292080" y="1600200"/>
            <a:ext cx="3851920" cy="48531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Vodorovně:</a:t>
            </a: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600" dirty="0"/>
              <a:t>3. v prosinci začíná</a:t>
            </a:r>
          </a:p>
          <a:p>
            <a:pPr marL="0" indent="0">
              <a:buNone/>
            </a:pPr>
            <a:r>
              <a:rPr lang="cs-CZ" sz="2600" dirty="0"/>
              <a:t>6. zvěř zanechává ve sněhu</a:t>
            </a:r>
          </a:p>
          <a:p>
            <a:pPr marL="0" indent="0">
              <a:buNone/>
            </a:pPr>
            <a:r>
              <a:rPr lang="cs-CZ" sz="2600" dirty="0"/>
              <a:t>7. z korun stromů spadly </a:t>
            </a:r>
            <a:r>
              <a:rPr lang="cs-CZ" sz="2600" dirty="0" smtClean="0"/>
              <a:t>  poslední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Svisle:</a:t>
            </a: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600" dirty="0"/>
              <a:t>1. na holých stromech posedávají vrány a</a:t>
            </a:r>
          </a:p>
          <a:p>
            <a:pPr marL="0" indent="0">
              <a:buNone/>
            </a:pPr>
            <a:r>
              <a:rPr lang="cs-CZ" sz="2600" dirty="0"/>
              <a:t>2. na rybníku je led, děti mohou</a:t>
            </a:r>
          </a:p>
          <a:p>
            <a:pPr marL="0" indent="0">
              <a:buNone/>
            </a:pPr>
            <a:r>
              <a:rPr lang="cs-CZ" sz="2600" dirty="0"/>
              <a:t>4. jsou zoraná</a:t>
            </a:r>
          </a:p>
          <a:p>
            <a:pPr marL="0" indent="0">
              <a:buNone/>
            </a:pPr>
            <a:r>
              <a:rPr lang="cs-CZ" sz="2600" dirty="0"/>
              <a:t>5. přečkají zimu u dna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07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884245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051720" y="1844824"/>
            <a:ext cx="6264696" cy="439248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Vodorovně:</a:t>
            </a:r>
          </a:p>
          <a:p>
            <a:pPr algn="l"/>
            <a:r>
              <a:rPr lang="cs-CZ" dirty="0"/>
              <a:t>3. v prosinci </a:t>
            </a:r>
            <a:r>
              <a:rPr lang="cs-CZ" dirty="0" smtClean="0"/>
              <a:t>začíná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ZIMA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r>
              <a:rPr lang="cs-CZ" dirty="0"/>
              <a:t>6. zvěř zanechává ve </a:t>
            </a:r>
            <a:r>
              <a:rPr lang="cs-CZ" dirty="0" smtClean="0"/>
              <a:t>sněhu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STOPY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r>
              <a:rPr lang="cs-CZ" dirty="0"/>
              <a:t>7. z korun stromů spadly   </a:t>
            </a:r>
            <a:r>
              <a:rPr lang="cs-CZ" dirty="0" smtClean="0"/>
              <a:t>poslední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LISTY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endParaRPr lang="cs-CZ" dirty="0"/>
          </a:p>
          <a:p>
            <a:pPr algn="l"/>
            <a:r>
              <a:rPr lang="cs-CZ" dirty="0"/>
              <a:t>Svisle:</a:t>
            </a:r>
          </a:p>
          <a:p>
            <a:pPr algn="l"/>
            <a:r>
              <a:rPr lang="cs-CZ" dirty="0"/>
              <a:t>1. na holých stromech posedávají vrány </a:t>
            </a:r>
            <a:r>
              <a:rPr lang="cs-CZ" dirty="0" smtClean="0"/>
              <a:t>a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HAVRANI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r>
              <a:rPr lang="cs-CZ" dirty="0"/>
              <a:t>2. na rybníku je led, děti </a:t>
            </a:r>
            <a:r>
              <a:rPr lang="cs-CZ" dirty="0" smtClean="0"/>
              <a:t>mohou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BRUSLIT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r>
              <a:rPr lang="cs-CZ" dirty="0"/>
              <a:t>4. jsou </a:t>
            </a:r>
            <a:r>
              <a:rPr lang="cs-CZ" dirty="0" smtClean="0"/>
              <a:t>zoraná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r>
              <a:rPr lang="cs-CZ" dirty="0"/>
              <a:t>5. přečkají zimu u </a:t>
            </a:r>
            <a:r>
              <a:rPr lang="cs-CZ" dirty="0" smtClean="0"/>
              <a:t>dna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RYBY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37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1" y="620688"/>
            <a:ext cx="7334200" cy="1296144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 smtClean="0"/>
              <a:t>ilustrace a fotografie: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183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83</TotalTime>
  <Words>322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n</vt:lpstr>
      <vt:lpstr>Zima</vt:lpstr>
      <vt:lpstr>Zima</vt:lpstr>
      <vt:lpstr>Zima</vt:lpstr>
      <vt:lpstr>Zima</vt:lpstr>
      <vt:lpstr>Doplň správně</vt:lpstr>
      <vt:lpstr>Řešení</vt:lpstr>
      <vt:lpstr>Citace ilustrace a fotografie: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2012-03-15T15:46:28Z</dcterms:created>
  <dcterms:modified xsi:type="dcterms:W3CDTF">2013-01-03T22:17:21Z</dcterms:modified>
</cp:coreProperties>
</file>