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620689"/>
            <a:ext cx="4896544" cy="864095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708920"/>
            <a:ext cx="7848872" cy="3744416"/>
          </a:xfrm>
        </p:spPr>
        <p:txBody>
          <a:bodyPr>
            <a:normAutofit fontScale="70000" lnSpcReduction="20000"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VY_32_INOVACE_09_Přírodověda_18_4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_Zvířata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 zimě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„Ptáci a zvířata v zimě“. Žáci jsou vedeni k aktivnímu řešení úkolu. Materiál je určen pro výuku žáků s lehkým mentálním postižením.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620689"/>
            <a:ext cx="5711825" cy="1393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2956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Zvířata v zimě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754760" cy="21168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zimě se lidé starají o volně žijící zvířata, aby netrpěla hladem.</a:t>
            </a:r>
            <a:endParaRPr lang="cs-CZ" dirty="0"/>
          </a:p>
        </p:txBody>
      </p:sp>
      <p:pic>
        <p:nvPicPr>
          <p:cNvPr id="1028" name="Picture 4" descr="C:\Users\n37n\AppData\Local\Microsoft\Windows\Temporary Internet Files\Content.IE5\EQ6D8SOO\MP9004340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71429"/>
            <a:ext cx="3888432" cy="2589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37n\AppData\Local\Microsoft\Windows\Temporary Internet Files\Content.IE5\LRWUE569\MC9003295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38" y="3497812"/>
            <a:ext cx="1758682" cy="2368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37n\AppData\Local\Microsoft\Windows\Temporary Internet Files\Content.IE5\IB5EWINQ\MC9003295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60955"/>
            <a:ext cx="1352936" cy="106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37n\AppData\Local\Microsoft\Windows\Temporary Internet Files\Content.IE5\GEK5AHVN\MC9003302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1004" y="3834815"/>
            <a:ext cx="835700" cy="847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88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Krmelce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43490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Pro srnce a jeleny stavějí myslivci krmelce, do kterých dávají seno a různé plody.</a:t>
            </a:r>
            <a:endParaRPr lang="cs-CZ" sz="2800" dirty="0"/>
          </a:p>
        </p:txBody>
      </p:sp>
      <p:pic>
        <p:nvPicPr>
          <p:cNvPr id="2050" name="Picture 2" descr="http://www.zshradek.estranky.cz/img/original/738/krmelec-c.-2--6-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3068725" cy="410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632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Bažantí zásyp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7"/>
            <a:ext cx="3322712" cy="277230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Bažantům sypou myslivci nejrůznější zrní pod stříšku, které se říká zásyp.</a:t>
            </a:r>
            <a:endParaRPr lang="cs-CZ" dirty="0"/>
          </a:p>
        </p:txBody>
      </p:sp>
      <p:pic>
        <p:nvPicPr>
          <p:cNvPr id="1026" name="Picture 2" descr="C:\Users\n37n\Pictures\Nikon Transfer 2\016\DSCN21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348880"/>
            <a:ext cx="3888432" cy="291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884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správně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436096" y="1600200"/>
            <a:ext cx="3707904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Vodorovně:</a:t>
            </a:r>
            <a:endParaRPr lang="cs-CZ" sz="26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600" dirty="0"/>
              <a:t>1. chrání krmení pro bažanty před sněhem</a:t>
            </a:r>
          </a:p>
          <a:p>
            <a:pPr marL="0" indent="0">
              <a:buNone/>
            </a:pPr>
            <a:r>
              <a:rPr lang="cs-CZ" sz="2600" dirty="0"/>
              <a:t>5. v létě pro zvířata </a:t>
            </a:r>
            <a:r>
              <a:rPr lang="cs-CZ" sz="2600" dirty="0" smtClean="0"/>
              <a:t>sušíme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Svisle:</a:t>
            </a:r>
            <a:endParaRPr lang="cs-CZ" sz="26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600" dirty="0"/>
              <a:t>2. do krmelce patří krmení pro jeleny a</a:t>
            </a:r>
          </a:p>
          <a:p>
            <a:pPr marL="0" indent="0">
              <a:buNone/>
            </a:pPr>
            <a:r>
              <a:rPr lang="cs-CZ" sz="2600" dirty="0"/>
              <a:t>3. na kaštanech si pochutná divoké</a:t>
            </a:r>
          </a:p>
          <a:p>
            <a:pPr marL="0" indent="0">
              <a:buNone/>
            </a:pPr>
            <a:r>
              <a:rPr lang="cs-CZ" sz="2600" dirty="0"/>
              <a:t>4. bažantům sypeme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16832"/>
            <a:ext cx="5508104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3965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1560" y="1600200"/>
            <a:ext cx="4387546" cy="49251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Vodorovně:</a:t>
            </a:r>
          </a:p>
          <a:p>
            <a:pPr marL="0" indent="0">
              <a:buNone/>
            </a:pPr>
            <a:r>
              <a:rPr lang="cs-CZ" sz="2400" dirty="0" smtClean="0"/>
              <a:t>1. chrání </a:t>
            </a:r>
            <a:r>
              <a:rPr lang="cs-CZ" sz="2400" dirty="0"/>
              <a:t>krmení pro bažanty před </a:t>
            </a:r>
            <a:r>
              <a:rPr lang="cs-CZ" sz="2400" dirty="0" smtClean="0"/>
              <a:t>sněhem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ZÁSYP</a:t>
            </a:r>
          </a:p>
          <a:p>
            <a:pPr marL="457200" indent="-457200">
              <a:buAutoNum type="arabicPeriod"/>
            </a:pP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/>
              <a:t>5. v létě pro zvířata </a:t>
            </a:r>
            <a:r>
              <a:rPr lang="cs-CZ" sz="2400" dirty="0" smtClean="0"/>
              <a:t>sušíme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SENO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n37n\Pictures\Nikon Transfer 2\016\DSCN21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44406"/>
            <a:ext cx="2784309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37n\AppData\Local\Microsoft\Windows\Temporary Internet Files\Content.IE5\GEK5AHVN\MC9002313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623" y="4797152"/>
            <a:ext cx="2328535" cy="164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1098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1378496" cy="57606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Svisle: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02832" cy="4781128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2. do krmelce patří krmení pro jeleny </a:t>
            </a:r>
            <a:r>
              <a:rPr lang="cs-CZ" sz="2800" dirty="0" smtClean="0"/>
              <a:t>a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SRNCE</a:t>
            </a: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/>
              <a:t>3. na kaštanech si pochutná </a:t>
            </a:r>
            <a:r>
              <a:rPr lang="cs-CZ" sz="2800" dirty="0" smtClean="0"/>
              <a:t>divoké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PRASE</a:t>
            </a: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/>
              <a:t>4. bažantům </a:t>
            </a:r>
            <a:r>
              <a:rPr lang="cs-CZ" sz="2800" dirty="0" smtClean="0"/>
              <a:t>sypeme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ZRNÍ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n37n\Pictures\Nikon Transfer 2\016\DSCN21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72816"/>
            <a:ext cx="3024336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720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fotografie: archiv autora</a:t>
            </a:r>
            <a:br>
              <a:rPr lang="cs-CZ" sz="2400" dirty="0"/>
            </a:br>
            <a:r>
              <a:rPr lang="cs-CZ" sz="2400" dirty="0"/>
              <a:t>f</a:t>
            </a:r>
            <a:r>
              <a:rPr lang="cs-CZ" sz="2400" dirty="0" smtClean="0"/>
              <a:t>otografie a ilustrace: 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1602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201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</vt:lpstr>
      <vt:lpstr>Zvířata v zimě</vt:lpstr>
      <vt:lpstr>Krmelce</vt:lpstr>
      <vt:lpstr>Bažantí zásyp</vt:lpstr>
      <vt:lpstr>Doplň správně</vt:lpstr>
      <vt:lpstr>Řešení</vt:lpstr>
      <vt:lpstr>Svisle:</vt:lpstr>
      <vt:lpstr>Citace fotografie: archiv autora fotografie a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10</cp:revision>
  <dcterms:created xsi:type="dcterms:W3CDTF">2012-03-15T15:46:50Z</dcterms:created>
  <dcterms:modified xsi:type="dcterms:W3CDTF">2013-01-03T22:24:24Z</dcterms:modified>
</cp:coreProperties>
</file>