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9"/>
  </p:handoutMasterIdLst>
  <p:sldIdLst>
    <p:sldId id="257" r:id="rId2"/>
    <p:sldId id="258" r:id="rId3"/>
    <p:sldId id="259" r:id="rId4"/>
    <p:sldId id="260" r:id="rId5"/>
    <p:sldId id="263" r:id="rId6"/>
    <p:sldId id="261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C225B4-ACB5-4603-AFA1-6C99B63F7CFE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22AAC9-4F86-4394-9073-DEB1AAAD74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459169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721F-1FBB-47FB-88CE-4ECF6E14827D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7E5B-C103-4795-A177-DF034729B1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65063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721F-1FBB-47FB-88CE-4ECF6E14827D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7E5B-C103-4795-A177-DF034729B1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779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721F-1FBB-47FB-88CE-4ECF6E14827D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7E5B-C103-4795-A177-DF034729B1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01173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721F-1FBB-47FB-88CE-4ECF6E14827D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7E5B-C103-4795-A177-DF034729B1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0471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721F-1FBB-47FB-88CE-4ECF6E14827D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7E5B-C103-4795-A177-DF034729B1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414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721F-1FBB-47FB-88CE-4ECF6E14827D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7E5B-C103-4795-A177-DF034729B1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4274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721F-1FBB-47FB-88CE-4ECF6E14827D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7E5B-C103-4795-A177-DF034729B1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02148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721F-1FBB-47FB-88CE-4ECF6E14827D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7E5B-C103-4795-A177-DF034729B1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24216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721F-1FBB-47FB-88CE-4ECF6E14827D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7E5B-C103-4795-A177-DF034729B1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25007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721F-1FBB-47FB-88CE-4ECF6E14827D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7E5B-C103-4795-A177-DF034729B1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40205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721F-1FBB-47FB-88CE-4ECF6E14827D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7E5B-C103-4795-A177-DF034729B1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50007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58721F-1FBB-47FB-88CE-4ECF6E14827D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A7E5B-C103-4795-A177-DF034729B1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85935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764705"/>
            <a:ext cx="7772400" cy="1656183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47664" y="3455059"/>
            <a:ext cx="6400800" cy="2760712"/>
          </a:xfrm>
        </p:spPr>
        <p:txBody>
          <a:bodyPr>
            <a:normAutofit lnSpcReduction="10000"/>
          </a:bodyPr>
          <a:lstStyle/>
          <a:p>
            <a:r>
              <a:rPr lang="cs-CZ" sz="2000" dirty="0">
                <a:solidFill>
                  <a:schemeClr val="tx1"/>
                </a:solidFill>
              </a:rPr>
              <a:t>Základní škola, Hrádek 203</a:t>
            </a:r>
          </a:p>
          <a:p>
            <a:r>
              <a:rPr lang="cs-CZ" sz="2000" dirty="0">
                <a:solidFill>
                  <a:schemeClr val="tx1"/>
                </a:solidFill>
              </a:rPr>
              <a:t>Projekt: CZ.1.07/1.400/21.1220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Sada : Člověk a jeho společnost </a:t>
            </a:r>
            <a:endParaRPr lang="cs-CZ" sz="2000" dirty="0">
              <a:solidFill>
                <a:schemeClr val="tx1"/>
              </a:solidFill>
            </a:endParaRPr>
          </a:p>
          <a:p>
            <a:r>
              <a:rPr lang="cs-CZ" sz="2000" dirty="0" smtClean="0">
                <a:solidFill>
                  <a:schemeClr val="tx1"/>
                </a:solidFill>
              </a:rPr>
              <a:t>VY_32_INOVACE_ 02 Dějepis _8.ročník _01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Kryštof Kolumbus</a:t>
            </a:r>
            <a:endParaRPr lang="cs-CZ" sz="2000" dirty="0">
              <a:solidFill>
                <a:schemeClr val="tx1"/>
              </a:solidFill>
            </a:endParaRPr>
          </a:p>
          <a:p>
            <a:r>
              <a:rPr lang="cs-CZ" sz="2000" dirty="0">
                <a:solidFill>
                  <a:schemeClr val="tx1"/>
                </a:solidFill>
              </a:rPr>
              <a:t>Autor: Mgr. </a:t>
            </a:r>
            <a:r>
              <a:rPr lang="cs-CZ" sz="2000" dirty="0" smtClean="0">
                <a:solidFill>
                  <a:schemeClr val="tx1"/>
                </a:solidFill>
              </a:rPr>
              <a:t>Radka Kocábová</a:t>
            </a:r>
            <a:endParaRPr lang="cs-CZ" sz="2000" dirty="0">
              <a:solidFill>
                <a:schemeClr val="tx1"/>
              </a:solidFill>
            </a:endParaRPr>
          </a:p>
          <a:p>
            <a:r>
              <a:rPr lang="cs-CZ" sz="2000" dirty="0">
                <a:solidFill>
                  <a:schemeClr val="tx1"/>
                </a:solidFill>
              </a:rPr>
              <a:t>Anotace: </a:t>
            </a:r>
            <a:r>
              <a:rPr lang="cs-CZ" sz="2000" dirty="0" smtClean="0">
                <a:solidFill>
                  <a:schemeClr val="tx1"/>
                </a:solidFill>
              </a:rPr>
              <a:t>Zámořské objevy slouží pro seznámení </a:t>
            </a:r>
            <a:r>
              <a:rPr lang="cs-CZ" sz="2000" dirty="0" smtClean="0">
                <a:solidFill>
                  <a:schemeClr val="tx1"/>
                </a:solidFill>
              </a:rPr>
              <a:t>                                 s </a:t>
            </a:r>
            <a:r>
              <a:rPr lang="cs-CZ" sz="2000" dirty="0" smtClean="0">
                <a:solidFill>
                  <a:schemeClr val="tx1"/>
                </a:solidFill>
              </a:rPr>
              <a:t>objevením  Ameriky k projekci na interaktivní tabuli.</a:t>
            </a:r>
            <a:endParaRPr lang="cs-CZ" sz="2000" dirty="0">
              <a:solidFill>
                <a:schemeClr val="tx1"/>
              </a:solidFill>
            </a:endParaRPr>
          </a:p>
          <a:p>
            <a:endParaRPr lang="cs-CZ" sz="2000" dirty="0">
              <a:solidFill>
                <a:schemeClr val="tx1"/>
              </a:solidFill>
            </a:endParaRPr>
          </a:p>
          <a:p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493" y="1015517"/>
            <a:ext cx="8280920" cy="1446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286000" y="2277123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912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Kryštof Kolumbus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4525963"/>
          </a:xfrm>
        </p:spPr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talský mořeplavec</a:t>
            </a:r>
          </a:p>
          <a:p>
            <a:r>
              <a:rPr lang="cs-CZ" dirty="0" smtClean="0"/>
              <a:t>novodobý objevitel Ameriky</a:t>
            </a:r>
          </a:p>
          <a:p>
            <a:r>
              <a:rPr lang="cs-CZ" dirty="0"/>
              <a:t>d</a:t>
            </a:r>
            <a:r>
              <a:rPr lang="cs-CZ" dirty="0" smtClean="0"/>
              <a:t>ošel k názoru, že Země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je kulatá</a:t>
            </a:r>
          </a:p>
          <a:p>
            <a:r>
              <a:rPr lang="cs-CZ" dirty="0"/>
              <a:t>z</a:t>
            </a:r>
            <a:r>
              <a:rPr lang="cs-CZ" dirty="0" smtClean="0"/>
              <a:t>isk podpory od španělské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královny Isabely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8029" y="1628800"/>
            <a:ext cx="3952203" cy="5066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32024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Objevení Ameriky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40768"/>
            <a:ext cx="7920880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05849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cs-CZ" sz="5000" b="1" u="sng" dirty="0" smtClean="0"/>
              <a:t>1/Jak se jmenovaly </a:t>
            </a:r>
            <a:r>
              <a:rPr lang="cs-CZ" sz="5000" b="1" u="sng" dirty="0" smtClean="0"/>
              <a:t>lodě, </a:t>
            </a:r>
            <a:r>
              <a:rPr lang="cs-CZ" sz="5000" b="1" u="sng" dirty="0" smtClean="0"/>
              <a:t>se kterými objevil Ameriku?</a:t>
            </a:r>
          </a:p>
          <a:p>
            <a:pPr marL="0" indent="0">
              <a:buNone/>
            </a:pPr>
            <a:r>
              <a:rPr lang="cs-CZ" sz="5000" b="1" u="sng" dirty="0" smtClean="0"/>
              <a:t>Sestav </a:t>
            </a:r>
            <a:r>
              <a:rPr lang="cs-CZ" sz="5000" b="1" u="sng" dirty="0" smtClean="0"/>
              <a:t>z </a:t>
            </a:r>
            <a:r>
              <a:rPr lang="cs-CZ" sz="5000" b="1" u="sng" dirty="0" smtClean="0"/>
              <a:t>písmen názvy:</a:t>
            </a:r>
          </a:p>
          <a:p>
            <a:pPr marL="0" indent="0">
              <a:buNone/>
            </a:pPr>
            <a:r>
              <a:rPr lang="cs-CZ" sz="5000" b="1" u="sng" dirty="0" smtClean="0"/>
              <a:t>  </a:t>
            </a:r>
            <a:endParaRPr lang="cs-CZ" sz="5000" b="1" u="sng" dirty="0"/>
          </a:p>
          <a:p>
            <a:pPr marL="0" indent="0">
              <a:buNone/>
            </a:pPr>
            <a:r>
              <a:rPr lang="cs-CZ" sz="5000" dirty="0" smtClean="0">
                <a:solidFill>
                  <a:schemeClr val="accent2"/>
                </a:solidFill>
              </a:rPr>
              <a:t>I A N Ň                 I A T P N                A T N A S       M I R A Á</a:t>
            </a:r>
          </a:p>
          <a:p>
            <a:pPr marL="0" indent="0">
              <a:buNone/>
            </a:pPr>
            <a:endParaRPr lang="cs-CZ" sz="5000" dirty="0">
              <a:solidFill>
                <a:schemeClr val="accent2"/>
              </a:solidFill>
            </a:endParaRPr>
          </a:p>
          <a:p>
            <a:pPr marL="0" indent="0">
              <a:buNone/>
            </a:pPr>
            <a:r>
              <a:rPr lang="cs-CZ" sz="5000" dirty="0" smtClean="0">
                <a:solidFill>
                  <a:schemeClr val="accent2"/>
                </a:solidFill>
              </a:rPr>
              <a:t>-----------------------------------------------------------------------------------------------</a:t>
            </a:r>
          </a:p>
          <a:p>
            <a:pPr marL="0" indent="0">
              <a:buNone/>
            </a:pPr>
            <a:r>
              <a:rPr lang="cs-CZ" sz="5000" dirty="0" smtClean="0"/>
              <a:t>2</a:t>
            </a:r>
            <a:r>
              <a:rPr lang="cs-CZ" sz="5000" b="1" u="sng" dirty="0" smtClean="0"/>
              <a:t>/ Po které zemi pojmenoval obyvatele země -  </a:t>
            </a:r>
            <a:r>
              <a:rPr lang="cs-CZ" sz="5000" b="1" u="sng" dirty="0" smtClean="0"/>
              <a:t>INDIÁNI?</a:t>
            </a:r>
            <a:endParaRPr lang="cs-CZ" sz="5000" b="1" u="sng" dirty="0" smtClean="0"/>
          </a:p>
          <a:p>
            <a:pPr marL="0" indent="0">
              <a:buNone/>
            </a:pPr>
            <a:r>
              <a:rPr lang="cs-CZ" sz="5000" dirty="0"/>
              <a:t> </a:t>
            </a:r>
            <a:r>
              <a:rPr lang="cs-CZ" sz="5000" dirty="0" smtClean="0"/>
              <a:t> --  po Africe       --  po Indii        -- po Španělsku      -- po Portugalsku</a:t>
            </a:r>
          </a:p>
          <a:p>
            <a:pPr marL="0" indent="0">
              <a:buNone/>
            </a:pPr>
            <a:r>
              <a:rPr lang="cs-CZ" sz="5000" dirty="0"/>
              <a:t> </a:t>
            </a:r>
            <a:endParaRPr lang="cs-CZ" sz="5000" dirty="0" smtClean="0"/>
          </a:p>
          <a:p>
            <a:pPr marL="0" indent="0">
              <a:buNone/>
            </a:pPr>
            <a:r>
              <a:rPr lang="cs-CZ" sz="5000" dirty="0" smtClean="0"/>
              <a:t>3</a:t>
            </a:r>
            <a:r>
              <a:rPr lang="cs-CZ" sz="5000" b="1" u="sng" dirty="0" smtClean="0"/>
              <a:t>/ Které plodiny dovezl do Evropy? Podtrhni </a:t>
            </a:r>
            <a:r>
              <a:rPr lang="cs-CZ" sz="5000" b="1" u="sng" dirty="0" smtClean="0"/>
              <a:t>je:</a:t>
            </a:r>
            <a:endParaRPr lang="cs-CZ" sz="5000" b="1" u="sng" dirty="0" smtClean="0"/>
          </a:p>
          <a:p>
            <a:pPr marL="0" indent="0">
              <a:buNone/>
            </a:pPr>
            <a:endParaRPr lang="cs-CZ" sz="5000" dirty="0" smtClean="0"/>
          </a:p>
          <a:p>
            <a:pPr marL="0" indent="0">
              <a:buNone/>
            </a:pPr>
            <a:r>
              <a:rPr lang="cs-CZ" sz="5000" dirty="0"/>
              <a:t> </a:t>
            </a:r>
            <a:r>
              <a:rPr lang="cs-CZ" sz="5000" dirty="0" smtClean="0"/>
              <a:t>    papriku, brambory, kukuřici, tabák, mrkev, rajčata, kakao, čaj,     </a:t>
            </a:r>
          </a:p>
          <a:p>
            <a:pPr marL="0" indent="0">
              <a:buNone/>
            </a:pPr>
            <a:r>
              <a:rPr lang="cs-CZ" sz="5000" dirty="0"/>
              <a:t> </a:t>
            </a:r>
            <a:r>
              <a:rPr lang="cs-CZ" sz="5000" dirty="0" smtClean="0"/>
              <a:t>    meruňky , rýži, bavlnu</a:t>
            </a:r>
          </a:p>
          <a:p>
            <a:pPr marL="0" indent="0">
              <a:buNone/>
            </a:pPr>
            <a:r>
              <a:rPr lang="cs-CZ" sz="5000" dirty="0"/>
              <a:t> </a:t>
            </a:r>
            <a:r>
              <a:rPr lang="cs-CZ" sz="5000" dirty="0" smtClean="0"/>
              <a:t>  </a:t>
            </a:r>
          </a:p>
          <a:p>
            <a:pPr marL="0" indent="0">
              <a:buNone/>
            </a:pPr>
            <a:r>
              <a:rPr lang="cs-CZ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cs-CZ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6491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8531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Kakaovník pravý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8112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Kávovník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3711" y="1268760"/>
            <a:ext cx="2663825" cy="354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4454" y="1268759"/>
            <a:ext cx="2663825" cy="354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11388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09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1500" fill="hold"/>
                                        <p:tgtEl>
                                          <p:spTgt spid="410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28800"/>
            <a:ext cx="8867328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Citace: </a:t>
            </a:r>
            <a:r>
              <a:rPr lang="cs-CZ" sz="2000" dirty="0" err="1" smtClean="0"/>
              <a:t>Sebastiano</a:t>
            </a:r>
            <a:r>
              <a:rPr lang="cs-CZ" sz="2000" dirty="0" smtClean="0"/>
              <a:t> </a:t>
            </a:r>
            <a:r>
              <a:rPr lang="cs-CZ" sz="2000" dirty="0" err="1" smtClean="0"/>
              <a:t>del</a:t>
            </a:r>
            <a:r>
              <a:rPr lang="cs-CZ" sz="2000" dirty="0" smtClean="0"/>
              <a:t> </a:t>
            </a:r>
            <a:r>
              <a:rPr lang="cs-CZ" sz="2000" dirty="0" err="1" smtClean="0"/>
              <a:t>Piombo</a:t>
            </a:r>
            <a:r>
              <a:rPr lang="cs-CZ" sz="2000" dirty="0" smtClean="0"/>
              <a:t> (1485–1547, CristobalColon.jpg</a:t>
            </a:r>
            <a:r>
              <a:rPr lang="en-US" sz="2000" dirty="0" smtClean="0"/>
              <a:t>[online]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20.6.2011,16:17</a:t>
            </a:r>
            <a:r>
              <a:rPr lang="en-US" sz="2000" dirty="0" smtClean="0"/>
              <a:t>[</a:t>
            </a:r>
            <a:r>
              <a:rPr lang="en-US" sz="2000" dirty="0" err="1" smtClean="0"/>
              <a:t>citace</a:t>
            </a:r>
            <a:r>
              <a:rPr lang="cs-CZ" sz="2000" dirty="0" smtClean="0"/>
              <a:t>: 2011-06-20 </a:t>
            </a:r>
            <a:r>
              <a:rPr lang="en-US" sz="2000" dirty="0" smtClean="0"/>
              <a:t>]</a:t>
            </a:r>
            <a:r>
              <a:rPr lang="cs-CZ" sz="2000" dirty="0" smtClean="0"/>
              <a:t> Dostupný z www:</a:t>
            </a:r>
          </a:p>
          <a:p>
            <a:pPr marL="0" indent="0">
              <a:buNone/>
            </a:pPr>
            <a:r>
              <a:rPr lang="en-US" sz="2000" dirty="0" smtClean="0"/>
              <a:t>&lt;</a:t>
            </a:r>
            <a:r>
              <a:rPr lang="cs-CZ" sz="2000" dirty="0" smtClean="0"/>
              <a:t>http://cs.wikipedia.org/wiki/Soubor:CristobalColon.jpg</a:t>
            </a:r>
            <a:r>
              <a:rPr lang="en-US" sz="2000" dirty="0" smtClean="0"/>
              <a:t>&gt;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L. </a:t>
            </a:r>
            <a:r>
              <a:rPr lang="cs-CZ" sz="2000" dirty="0" err="1" smtClean="0"/>
              <a:t>Prang</a:t>
            </a:r>
            <a:r>
              <a:rPr lang="cs-CZ" sz="2000" dirty="0" smtClean="0"/>
              <a:t> &amp; Co., Boston, </a:t>
            </a:r>
            <a:r>
              <a:rPr lang="cs-CZ" sz="2000" dirty="0" err="1" smtClean="0"/>
              <a:t>Columbus</a:t>
            </a:r>
            <a:r>
              <a:rPr lang="cs-CZ" sz="2000" dirty="0" smtClean="0"/>
              <a:t> </a:t>
            </a:r>
            <a:r>
              <a:rPr lang="cs-CZ" sz="2000" dirty="0" err="1" smtClean="0"/>
              <a:t>Taking</a:t>
            </a:r>
            <a:r>
              <a:rPr lang="cs-CZ" sz="2000" dirty="0" smtClean="0"/>
              <a:t> Possession.jpg</a:t>
            </a:r>
            <a:r>
              <a:rPr lang="en-US" sz="2000" dirty="0" smtClean="0"/>
              <a:t>[online]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 20.6.2011,16:31</a:t>
            </a:r>
            <a:r>
              <a:rPr lang="en-US" sz="2000" dirty="0" smtClean="0"/>
              <a:t>[</a:t>
            </a:r>
            <a:r>
              <a:rPr lang="en-US" sz="2000" dirty="0" err="1" smtClean="0"/>
              <a:t>citace</a:t>
            </a:r>
            <a:r>
              <a:rPr lang="cs-CZ" sz="2000" dirty="0" smtClean="0"/>
              <a:t>: 2011-06-20 </a:t>
            </a:r>
            <a:r>
              <a:rPr lang="en-US" sz="2000" dirty="0" smtClean="0"/>
              <a:t>] </a:t>
            </a:r>
            <a:r>
              <a:rPr lang="cs-CZ" sz="2000" dirty="0" smtClean="0"/>
              <a:t>Dostupný z www:</a:t>
            </a:r>
          </a:p>
          <a:p>
            <a:pPr marL="0" indent="0">
              <a:buNone/>
            </a:pPr>
            <a:r>
              <a:rPr lang="en-US" sz="2000" dirty="0" smtClean="0"/>
              <a:t>&lt;</a:t>
            </a:r>
            <a:r>
              <a:rPr lang="cs-CZ" sz="2000" dirty="0" smtClean="0"/>
              <a:t>http://cs.wikipedia.org/wiki/Soubor:Columbus_Taking_Possession.jpg</a:t>
            </a:r>
            <a:r>
              <a:rPr lang="en-US" sz="2000" dirty="0" smtClean="0"/>
              <a:t>&gt;&gt;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err="1" smtClean="0"/>
              <a:t>Forest</a:t>
            </a:r>
            <a:r>
              <a:rPr lang="cs-CZ" sz="2000" dirty="0" smtClean="0"/>
              <a:t> &amp; Kim </a:t>
            </a:r>
            <a:r>
              <a:rPr lang="cs-CZ" sz="2000" dirty="0" err="1" smtClean="0"/>
              <a:t>Starr</a:t>
            </a:r>
            <a:r>
              <a:rPr lang="cs-CZ" sz="2000" dirty="0" smtClean="0"/>
              <a:t> </a:t>
            </a:r>
            <a:r>
              <a:rPr lang="cs-CZ" sz="2000" dirty="0" err="1" smtClean="0"/>
              <a:t>Starr</a:t>
            </a:r>
            <a:r>
              <a:rPr lang="cs-CZ" sz="2000" dirty="0" smtClean="0"/>
              <a:t> 070321-6121 </a:t>
            </a:r>
            <a:r>
              <a:rPr lang="cs-CZ" sz="2000" dirty="0" err="1" smtClean="0"/>
              <a:t>Theobroma</a:t>
            </a:r>
            <a:r>
              <a:rPr lang="cs-CZ" sz="2000" dirty="0" smtClean="0"/>
              <a:t> cacao.jpg </a:t>
            </a:r>
            <a:r>
              <a:rPr lang="en-US" sz="2000" dirty="0" smtClean="0"/>
              <a:t>[online]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20.6.2011,16:55 </a:t>
            </a:r>
            <a:r>
              <a:rPr lang="en-US" sz="2000" dirty="0" smtClean="0"/>
              <a:t>[</a:t>
            </a:r>
            <a:r>
              <a:rPr lang="en-US" sz="2000" dirty="0" err="1" smtClean="0"/>
              <a:t>citace</a:t>
            </a:r>
            <a:r>
              <a:rPr lang="cs-CZ" sz="2000" dirty="0" smtClean="0"/>
              <a:t>: 2011-06-20 </a:t>
            </a:r>
            <a:r>
              <a:rPr lang="en-US" sz="2000" dirty="0" smtClean="0"/>
              <a:t>] </a:t>
            </a:r>
            <a:r>
              <a:rPr lang="en-US" sz="2000" dirty="0" err="1" smtClean="0"/>
              <a:t>Dostupn</a:t>
            </a:r>
            <a:r>
              <a:rPr lang="cs-CZ" sz="2000" dirty="0" smtClean="0"/>
              <a:t>ý z www:</a:t>
            </a:r>
          </a:p>
          <a:p>
            <a:pPr marL="0" indent="0">
              <a:buNone/>
            </a:pPr>
            <a:r>
              <a:rPr lang="en-US" sz="2000" dirty="0" smtClean="0"/>
              <a:t>&lt;</a:t>
            </a:r>
            <a:r>
              <a:rPr lang="cs-CZ" sz="2000" dirty="0" smtClean="0"/>
              <a:t>http://cs.wikipedia.org/wiki/Soubor:Starr_0703216121_Theobroma_cacao.jpg</a:t>
            </a:r>
            <a:r>
              <a:rPr lang="en-US" sz="2000" dirty="0" smtClean="0"/>
              <a:t>&gt;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John </a:t>
            </a:r>
            <a:r>
              <a:rPr lang="cs-CZ" sz="2000" dirty="0" err="1" smtClean="0"/>
              <a:t>Owens</a:t>
            </a:r>
            <a:r>
              <a:rPr lang="cs-CZ" sz="2000" dirty="0" smtClean="0"/>
              <a:t> (talk) </a:t>
            </a:r>
            <a:r>
              <a:rPr lang="cs-CZ" sz="2000" dirty="0" err="1" smtClean="0"/>
              <a:t>Coffee</a:t>
            </a:r>
            <a:r>
              <a:rPr lang="cs-CZ" sz="2000" dirty="0" smtClean="0"/>
              <a:t> </a:t>
            </a:r>
            <a:r>
              <a:rPr lang="cs-CZ" sz="2000" dirty="0" err="1" smtClean="0"/>
              <a:t>beans</a:t>
            </a:r>
            <a:r>
              <a:rPr lang="cs-CZ" sz="2000" dirty="0" smtClean="0"/>
              <a:t> on tree.jpg </a:t>
            </a:r>
            <a:r>
              <a:rPr lang="en-US" sz="2000" dirty="0" smtClean="0"/>
              <a:t>[online]</a:t>
            </a:r>
            <a:r>
              <a:rPr lang="cs-CZ" sz="2000" dirty="0" smtClean="0"/>
              <a:t> 20.6.2011,17:40</a:t>
            </a:r>
            <a:r>
              <a:rPr lang="en-US" sz="2000" dirty="0" smtClean="0"/>
              <a:t>[</a:t>
            </a:r>
            <a:r>
              <a:rPr lang="en-US" sz="2000" dirty="0" err="1" smtClean="0"/>
              <a:t>citace</a:t>
            </a:r>
            <a:r>
              <a:rPr lang="cs-CZ" sz="2000" dirty="0" smtClean="0"/>
              <a:t>:</a:t>
            </a:r>
          </a:p>
          <a:p>
            <a:pPr marL="0" indent="0">
              <a:buNone/>
            </a:pPr>
            <a:r>
              <a:rPr lang="cs-CZ" sz="2000" dirty="0" smtClean="0"/>
              <a:t>2011.06-20 </a:t>
            </a:r>
            <a:r>
              <a:rPr lang="en-US" sz="2000" dirty="0" smtClean="0"/>
              <a:t>]&lt; http://cs.wikipedia.org/wiki/Soubor:Coffee_beans_on_tree.jpg&gt;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47551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Řešení: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1/   ŇINA,     PINTA,   SANTA MÁRIA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                    2/  PO  INDII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                    3/ BRAMBORY,RAJČATA, BAVLNU,KAKAO,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TABÁK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410833617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298</Words>
  <Application>Microsoft Office PowerPoint</Application>
  <PresentationFormat>Předvádění na obrazovce (4:3)</PresentationFormat>
  <Paragraphs>66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Kryštof Kolumbus</vt:lpstr>
      <vt:lpstr>Objevení Ameriky</vt:lpstr>
      <vt:lpstr>Snímek 4</vt:lpstr>
      <vt:lpstr>Snímek 5</vt:lpstr>
      <vt:lpstr>Snímek 6</vt:lpstr>
      <vt:lpstr>Snímek 7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08d2</dc:creator>
  <cp:lastModifiedBy>Dum</cp:lastModifiedBy>
  <cp:revision>21</cp:revision>
  <dcterms:created xsi:type="dcterms:W3CDTF">2011-06-20T13:50:42Z</dcterms:created>
  <dcterms:modified xsi:type="dcterms:W3CDTF">2013-01-10T10:47:20Z</dcterms:modified>
</cp:coreProperties>
</file>