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381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933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305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260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884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593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668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740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14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504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75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03FB9-36E7-46C0-B69C-81498075CC53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53CC2-8C44-4EBD-89F0-2EF6CF377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819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VY_32_INOVACE_ 02 Dějepis _</a:t>
            </a:r>
            <a:r>
              <a:rPr lang="cs-CZ" sz="8000" dirty="0" smtClean="0">
                <a:solidFill>
                  <a:prstClr val="black"/>
                </a:solidFill>
              </a:rPr>
              <a:t> 9.ročník _04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1.Světová válka </a:t>
            </a:r>
            <a:r>
              <a:rPr lang="cs-CZ" sz="8000" dirty="0" smtClean="0">
                <a:solidFill>
                  <a:prstClr val="black"/>
                </a:solidFill>
              </a:rPr>
              <a:t>–průběh války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Průběh války </a:t>
            </a:r>
            <a:r>
              <a:rPr lang="cs-CZ" sz="8000" dirty="0">
                <a:solidFill>
                  <a:prstClr val="black"/>
                </a:solidFill>
              </a:rPr>
              <a:t>slouží </a:t>
            </a:r>
            <a:r>
              <a:rPr lang="cs-CZ" sz="8000" dirty="0" smtClean="0">
                <a:solidFill>
                  <a:prstClr val="black"/>
                </a:solidFill>
              </a:rPr>
              <a:t> </a:t>
            </a:r>
            <a:r>
              <a:rPr lang="cs-CZ" sz="8000" dirty="0">
                <a:solidFill>
                  <a:prstClr val="black"/>
                </a:solidFill>
              </a:rPr>
              <a:t>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sz="2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493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3362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69002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Světová válka se též nazývala jako </a:t>
            </a:r>
            <a:r>
              <a:rPr lang="cs-CZ" b="1" dirty="0" smtClean="0"/>
              <a:t>velká nebo světová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Boje probíhaly na několika frontách v Evropě. Trvala od roku </a:t>
            </a:r>
            <a:r>
              <a:rPr lang="cs-CZ" b="1" dirty="0" smtClean="0"/>
              <a:t>1914-1918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64904"/>
            <a:ext cx="5635763" cy="4047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25941" y="4588655"/>
            <a:ext cx="1347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Evropa</a:t>
            </a:r>
            <a:r>
              <a:rPr lang="en-US" dirty="0" smtClean="0"/>
              <a:t> 1914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6742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53260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V 1.</a:t>
            </a:r>
            <a:r>
              <a:rPr lang="cs-CZ" dirty="0" smtClean="0"/>
              <a:t> </a:t>
            </a:r>
            <a:r>
              <a:rPr lang="en-US" dirty="0" smtClean="0"/>
              <a:t> </a:t>
            </a:r>
            <a:r>
              <a:rPr lang="en-US" dirty="0" err="1" smtClean="0"/>
              <a:t>sv</a:t>
            </a:r>
            <a:r>
              <a:rPr lang="cs-CZ" dirty="0" smtClean="0"/>
              <a:t>ě</a:t>
            </a:r>
            <a:r>
              <a:rPr lang="en-US" dirty="0" smtClean="0"/>
              <a:t>tov</a:t>
            </a:r>
            <a:r>
              <a:rPr lang="cs-CZ" dirty="0" smtClean="0"/>
              <a:t>é válce se začaly používat nové typy zbraní. </a:t>
            </a:r>
          </a:p>
          <a:p>
            <a:r>
              <a:rPr lang="cs-CZ" dirty="0" smtClean="0"/>
              <a:t>Podtrhni zbraně, kterými se bojovalo v 1. světové válce.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3356992"/>
            <a:ext cx="1013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onorky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2636912"/>
            <a:ext cx="699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tanky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5445224"/>
            <a:ext cx="1062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kulomety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5301208"/>
            <a:ext cx="699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tanky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4365104"/>
            <a:ext cx="762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rakety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18326" y="3356992"/>
            <a:ext cx="821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letadla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4869160"/>
            <a:ext cx="1267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ojový plyn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94742" y="2276872"/>
            <a:ext cx="891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granáty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2276872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pistole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3726324"/>
            <a:ext cx="940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stíhačky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6165304"/>
            <a:ext cx="1214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brokovnice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91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6712"/>
            <a:ext cx="4021038" cy="5455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36096" y="2204864"/>
            <a:ext cx="1583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ákopová válka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3861048"/>
            <a:ext cx="1838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dvouplošník, tank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5393664"/>
            <a:ext cx="2069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ulomet, bitevní loď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1349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78687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 Dostupný z www: http://cs.wikipedia.org/wiki/Soubor:Europe_1914.jpg</a:t>
            </a:r>
          </a:p>
          <a:p>
            <a:r>
              <a:rPr lang="en-US" dirty="0" smtClean="0"/>
              <a:t>[online] 30.09.2011,</a:t>
            </a:r>
            <a:r>
              <a:rPr lang="cs-CZ" dirty="0" smtClean="0"/>
              <a:t>19:20 ,citace:</a:t>
            </a:r>
            <a:r>
              <a:rPr lang="en-US" dirty="0" smtClean="0"/>
              <a:t>[ 2011</a:t>
            </a:r>
            <a:r>
              <a:rPr lang="cs-CZ" dirty="0" smtClean="0"/>
              <a:t>-30-09</a:t>
            </a:r>
            <a:r>
              <a:rPr lang="en-US" dirty="0" smtClean="0"/>
              <a:t>]</a:t>
            </a:r>
            <a:r>
              <a:rPr lang="cs-CZ" dirty="0" smtClean="0"/>
              <a:t>,Dostupný z www:</a:t>
            </a:r>
          </a:p>
          <a:p>
            <a:r>
              <a:rPr lang="cs-CZ" dirty="0" smtClean="0"/>
              <a:t>http://cs.wikipedia.org/wiki/Soubor:WW1_TitlePicture_For_Wikipedia_Article.jpg</a:t>
            </a:r>
          </a:p>
          <a:p>
            <a:r>
              <a:rPr lang="en-US" dirty="0" smtClean="0"/>
              <a:t>[online] 30.9.2011,</a:t>
            </a:r>
            <a:r>
              <a:rPr lang="cs-CZ" dirty="0" smtClean="0"/>
              <a:t>19:20,citace:</a:t>
            </a:r>
            <a:r>
              <a:rPr lang="en-US" dirty="0" smtClean="0"/>
              <a:t>[ 2011</a:t>
            </a:r>
            <a:r>
              <a:rPr lang="cs-CZ" dirty="0" smtClean="0"/>
              <a:t>-</a:t>
            </a:r>
            <a:r>
              <a:rPr lang="en-US" dirty="0" smtClean="0"/>
              <a:t>30</a:t>
            </a:r>
            <a:r>
              <a:rPr lang="cs-CZ" dirty="0" smtClean="0"/>
              <a:t>-</a:t>
            </a:r>
            <a:r>
              <a:rPr lang="en-US" dirty="0" smtClean="0"/>
              <a:t>09]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3645024"/>
            <a:ext cx="70432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: zbraně za 1. světové války: kulomet, ponorka, </a:t>
            </a:r>
            <a:r>
              <a:rPr lang="cs-CZ" dirty="0" err="1" smtClean="0"/>
              <a:t>pistole,tank,bojový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plyn, </a:t>
            </a:r>
            <a:r>
              <a:rPr lang="cs-CZ" dirty="0" err="1" smtClean="0"/>
              <a:t>brokovnice,letadla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783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177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10</cp:revision>
  <dcterms:created xsi:type="dcterms:W3CDTF">2011-10-28T08:05:31Z</dcterms:created>
  <dcterms:modified xsi:type="dcterms:W3CDTF">2012-01-07T16:31:09Z</dcterms:modified>
</cp:coreProperties>
</file>