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4B7B73-D029-4B4F-8B48-7023976FD12E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89A474-8542-4CA8-9E8E-FA2572312B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90999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89A474-8542-4CA8-9E8E-FA2572312B6C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47861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80949-00B9-46A0-9B82-74564E9A19C1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E5987-F7A5-499F-99AD-AB9AD1418E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26219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80949-00B9-46A0-9B82-74564E9A19C1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E5987-F7A5-499F-99AD-AB9AD1418E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5959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80949-00B9-46A0-9B82-74564E9A19C1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E5987-F7A5-499F-99AD-AB9AD1418E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59655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80949-00B9-46A0-9B82-74564E9A19C1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E5987-F7A5-499F-99AD-AB9AD1418E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15490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80949-00B9-46A0-9B82-74564E9A19C1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E5987-F7A5-499F-99AD-AB9AD1418E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69206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80949-00B9-46A0-9B82-74564E9A19C1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E5987-F7A5-499F-99AD-AB9AD1418E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2821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80949-00B9-46A0-9B82-74564E9A19C1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E5987-F7A5-499F-99AD-AB9AD1418E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16968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80949-00B9-46A0-9B82-74564E9A19C1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E5987-F7A5-499F-99AD-AB9AD1418E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22769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80949-00B9-46A0-9B82-74564E9A19C1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E5987-F7A5-499F-99AD-AB9AD1418E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81151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80949-00B9-46A0-9B82-74564E9A19C1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E5987-F7A5-499F-99AD-AB9AD1418E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13411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F80949-00B9-46A0-9B82-74564E9A19C1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3E5987-F7A5-499F-99AD-AB9AD1418E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70871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F80949-00B9-46A0-9B82-74564E9A19C1}" type="datetimeFigureOut">
              <a:rPr lang="cs-CZ" smtClean="0"/>
              <a:t>7.1.2012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3E5987-F7A5-499F-99AD-AB9AD1418E3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6901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sz="8000" dirty="0" smtClean="0">
                <a:solidFill>
                  <a:schemeClr val="tx1"/>
                </a:solidFill>
              </a:rPr>
              <a:t>Základní škola, Hrádek 203</a:t>
            </a:r>
          </a:p>
          <a:p>
            <a:r>
              <a:rPr lang="cs-CZ" sz="8000" dirty="0" smtClean="0">
                <a:solidFill>
                  <a:schemeClr val="tx1"/>
                </a:solidFill>
              </a:rPr>
              <a:t>Projekt: CZ.1.07/1.400/21.1220</a:t>
            </a:r>
          </a:p>
          <a:p>
            <a:r>
              <a:rPr lang="cs-CZ" sz="8000" dirty="0" smtClean="0">
                <a:solidFill>
                  <a:schemeClr val="tx1"/>
                </a:solidFill>
              </a:rPr>
              <a:t>Sada : Člověk a jeho společnost </a:t>
            </a:r>
          </a:p>
          <a:p>
            <a:r>
              <a:rPr lang="cs-CZ" sz="8000" dirty="0" smtClean="0">
                <a:solidFill>
                  <a:schemeClr val="tx1"/>
                </a:solidFill>
              </a:rPr>
              <a:t>VY_32_INOVACE_ 02 Dějepis </a:t>
            </a:r>
            <a:r>
              <a:rPr lang="cs-CZ" sz="8000" dirty="0" smtClean="0">
                <a:solidFill>
                  <a:schemeClr val="tx1"/>
                </a:solidFill>
              </a:rPr>
              <a:t>_8.ročník</a:t>
            </a:r>
            <a:r>
              <a:rPr lang="cs-CZ" sz="8000" dirty="0" smtClean="0">
                <a:solidFill>
                  <a:schemeClr val="tx1"/>
                </a:solidFill>
              </a:rPr>
              <a:t> </a:t>
            </a:r>
            <a:r>
              <a:rPr lang="cs-CZ" sz="8000" dirty="0" smtClean="0">
                <a:solidFill>
                  <a:schemeClr val="tx1"/>
                </a:solidFill>
              </a:rPr>
              <a:t>_</a:t>
            </a:r>
            <a:r>
              <a:rPr lang="cs-CZ" sz="8000" dirty="0" smtClean="0">
                <a:solidFill>
                  <a:schemeClr val="tx1"/>
                </a:solidFill>
              </a:rPr>
              <a:t>08</a:t>
            </a:r>
          </a:p>
          <a:p>
            <a:r>
              <a:rPr lang="cs-CZ" sz="8000" dirty="0" smtClean="0">
                <a:solidFill>
                  <a:schemeClr val="tx1"/>
                </a:solidFill>
              </a:rPr>
              <a:t>Rudolf II.</a:t>
            </a:r>
            <a:endParaRPr lang="cs-CZ" sz="8000" dirty="0" smtClean="0">
              <a:solidFill>
                <a:schemeClr val="tx1"/>
              </a:solidFill>
            </a:endParaRPr>
          </a:p>
          <a:p>
            <a:r>
              <a:rPr lang="cs-CZ" sz="8000" dirty="0" smtClean="0">
                <a:solidFill>
                  <a:schemeClr val="tx1"/>
                </a:solidFill>
              </a:rPr>
              <a:t>Autor: Mgr. Radka Kocábová</a:t>
            </a:r>
          </a:p>
          <a:p>
            <a:r>
              <a:rPr lang="cs-CZ" sz="8000" dirty="0" smtClean="0">
                <a:solidFill>
                  <a:schemeClr val="tx1"/>
                </a:solidFill>
              </a:rPr>
              <a:t>Anotace: Doba Rudolfa </a:t>
            </a:r>
            <a:r>
              <a:rPr lang="cs-CZ" sz="8000" dirty="0" err="1" smtClean="0">
                <a:solidFill>
                  <a:schemeClr val="tx1"/>
                </a:solidFill>
              </a:rPr>
              <a:t>II.Materiál</a:t>
            </a:r>
            <a:r>
              <a:rPr lang="cs-CZ" sz="8000" dirty="0" smtClean="0">
                <a:solidFill>
                  <a:schemeClr val="tx1"/>
                </a:solidFill>
              </a:rPr>
              <a:t> </a:t>
            </a:r>
            <a:r>
              <a:rPr lang="cs-CZ" sz="8000" dirty="0" smtClean="0">
                <a:solidFill>
                  <a:schemeClr val="tx1"/>
                </a:solidFill>
              </a:rPr>
              <a:t>slouží k projekci na interaktivní tabuli.</a:t>
            </a:r>
          </a:p>
          <a:p>
            <a:endParaRPr lang="cs-CZ" sz="8000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15517"/>
            <a:ext cx="8280920" cy="1446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32658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836712"/>
            <a:ext cx="1905000" cy="2419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91880" y="1340768"/>
            <a:ext cx="4991110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Rudolf II jako jediný sídlil v Praze. Za jeho vlády</a:t>
            </a:r>
          </a:p>
          <a:p>
            <a:r>
              <a:rPr lang="cs-CZ" dirty="0" smtClean="0"/>
              <a:t>Se z prahy stalo významné kulturní středisko.</a:t>
            </a:r>
          </a:p>
          <a:p>
            <a:r>
              <a:rPr lang="cs-CZ" dirty="0"/>
              <a:t>n</a:t>
            </a:r>
            <a:r>
              <a:rPr lang="cs-CZ" dirty="0" smtClean="0"/>
              <a:t>ejdůležitějším činem  Rudolfa II bylo vydání listiny </a:t>
            </a:r>
          </a:p>
          <a:p>
            <a:r>
              <a:rPr lang="cs-CZ" dirty="0"/>
              <a:t>n</a:t>
            </a:r>
            <a:r>
              <a:rPr lang="cs-CZ" dirty="0" smtClean="0"/>
              <a:t>azvané </a:t>
            </a:r>
            <a:r>
              <a:rPr lang="cs-CZ" b="1" u="sng" dirty="0" smtClean="0"/>
              <a:t>Majestát. </a:t>
            </a:r>
            <a:r>
              <a:rPr lang="cs-CZ" dirty="0" smtClean="0"/>
              <a:t> Tím zaručil v českých zemích </a:t>
            </a:r>
          </a:p>
          <a:p>
            <a:r>
              <a:rPr lang="cs-CZ" b="1" u="sng" dirty="0"/>
              <a:t>n</a:t>
            </a:r>
            <a:r>
              <a:rPr lang="cs-CZ" b="1" u="sng" dirty="0" smtClean="0"/>
              <a:t>áboženskou svobodu.</a:t>
            </a:r>
            <a:endParaRPr lang="cs-CZ" b="1" u="sng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5373" y="3851920"/>
            <a:ext cx="2604459" cy="1953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95936" y="4365104"/>
            <a:ext cx="294708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Tolar Rudolfa II z roku 1602</a:t>
            </a:r>
          </a:p>
          <a:p>
            <a:r>
              <a:rPr lang="cs-CZ" dirty="0" smtClean="0"/>
              <a:t>Ražen v Českých Budějovicích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6774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836712"/>
            <a:ext cx="3559954" cy="4741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572000" y="2420888"/>
            <a:ext cx="416056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Golem představuje oživenou sochu </a:t>
            </a:r>
          </a:p>
          <a:p>
            <a:r>
              <a:rPr lang="cs-CZ" dirty="0"/>
              <a:t>s</a:t>
            </a:r>
            <a:r>
              <a:rPr lang="cs-CZ" dirty="0" smtClean="0"/>
              <a:t> podobou člověka. Je oživována pomocí</a:t>
            </a:r>
          </a:p>
          <a:p>
            <a:r>
              <a:rPr lang="cs-CZ" dirty="0"/>
              <a:t>š</a:t>
            </a:r>
            <a:r>
              <a:rPr lang="cs-CZ" dirty="0" smtClean="0"/>
              <a:t>ému-hliněné </a:t>
            </a:r>
            <a:r>
              <a:rPr lang="cs-CZ" dirty="0" err="1" smtClean="0"/>
              <a:t>kuličky.Golem</a:t>
            </a:r>
            <a:r>
              <a:rPr lang="cs-CZ" dirty="0" smtClean="0"/>
              <a:t> se objevuje v </a:t>
            </a:r>
          </a:p>
          <a:p>
            <a:r>
              <a:rPr lang="cs-CZ" dirty="0"/>
              <a:t>k</a:t>
            </a:r>
            <a:r>
              <a:rPr lang="cs-CZ" dirty="0" smtClean="0"/>
              <a:t>omedii Císařův </a:t>
            </a:r>
            <a:r>
              <a:rPr lang="cs-CZ" dirty="0" err="1" smtClean="0"/>
              <a:t>pekař,pekařův</a:t>
            </a:r>
            <a:r>
              <a:rPr lang="cs-CZ" dirty="0" smtClean="0"/>
              <a:t> císař.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29498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142155"/>
            <a:ext cx="2609850" cy="4543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283968" y="2780928"/>
            <a:ext cx="33490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 smtClean="0"/>
              <a:t>Ve</a:t>
            </a:r>
            <a:r>
              <a:rPr lang="en-US" dirty="0" smtClean="0"/>
              <a:t> s</a:t>
            </a:r>
            <a:r>
              <a:rPr lang="cs-CZ" dirty="0" err="1" smtClean="0"/>
              <a:t>vé</a:t>
            </a:r>
            <a:r>
              <a:rPr lang="cs-CZ" dirty="0" smtClean="0"/>
              <a:t> době byl rabín </a:t>
            </a:r>
            <a:r>
              <a:rPr lang="cs-CZ" dirty="0" err="1" smtClean="0"/>
              <a:t>low</a:t>
            </a:r>
            <a:r>
              <a:rPr lang="cs-CZ" dirty="0" smtClean="0"/>
              <a:t> učenec,</a:t>
            </a:r>
          </a:p>
          <a:p>
            <a:r>
              <a:rPr lang="cs-CZ" dirty="0"/>
              <a:t>k</a:t>
            </a:r>
            <a:r>
              <a:rPr lang="cs-CZ" dirty="0" smtClean="0"/>
              <a:t>terý se zajímal o </a:t>
            </a:r>
            <a:r>
              <a:rPr lang="cs-CZ" dirty="0" err="1" smtClean="0"/>
              <a:t>alchimii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806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83568" y="1196752"/>
            <a:ext cx="7897483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Citace: </a:t>
            </a:r>
            <a:r>
              <a:rPr lang="cs-CZ" dirty="0"/>
              <a:t> </a:t>
            </a:r>
            <a:r>
              <a:rPr lang="cs-CZ" dirty="0" smtClean="0"/>
              <a:t>Dostupný </a:t>
            </a:r>
            <a:r>
              <a:rPr lang="cs-CZ" dirty="0"/>
              <a:t>z </a:t>
            </a:r>
            <a:r>
              <a:rPr lang="cs-CZ" dirty="0" err="1"/>
              <a:t>www:http</a:t>
            </a:r>
            <a:r>
              <a:rPr lang="cs-CZ" dirty="0"/>
              <a:t>://</a:t>
            </a:r>
            <a:r>
              <a:rPr lang="cs-CZ" dirty="0" smtClean="0"/>
              <a:t>cs.wikipedia.org/wiki/Soubor:TOLAR1600_AV.jpg</a:t>
            </a:r>
          </a:p>
          <a:p>
            <a:r>
              <a:rPr lang="en-US" dirty="0" smtClean="0"/>
              <a:t>[online]</a:t>
            </a:r>
            <a:r>
              <a:rPr lang="cs-CZ" dirty="0" smtClean="0"/>
              <a:t> 20.09 2011 ,18:40</a:t>
            </a:r>
            <a:r>
              <a:rPr lang="en-US" dirty="0" smtClean="0"/>
              <a:t>[ </a:t>
            </a:r>
            <a:r>
              <a:rPr lang="en-US" dirty="0" err="1" smtClean="0"/>
              <a:t>citace</a:t>
            </a:r>
            <a:r>
              <a:rPr lang="cs-CZ" dirty="0" smtClean="0"/>
              <a:t>: 2011 . 09-20</a:t>
            </a:r>
            <a:r>
              <a:rPr lang="en-US" dirty="0" smtClean="0"/>
              <a:t>]</a:t>
            </a:r>
            <a:r>
              <a:rPr lang="cs-CZ" dirty="0" smtClean="0"/>
              <a:t>, Dostupný z www:</a:t>
            </a:r>
          </a:p>
          <a:p>
            <a:r>
              <a:rPr lang="cs-CZ" dirty="0"/>
              <a:t>http://</a:t>
            </a:r>
            <a:r>
              <a:rPr lang="cs-CZ" dirty="0" smtClean="0"/>
              <a:t>cs.wikipedia.org/wiki/Soubor:Hans_von_Aachen_003.jpg</a:t>
            </a:r>
            <a:r>
              <a:rPr lang="en-US" dirty="0" smtClean="0"/>
              <a:t>[online]</a:t>
            </a:r>
          </a:p>
          <a:p>
            <a:r>
              <a:rPr lang="cs-CZ" dirty="0" smtClean="0"/>
              <a:t>20.9.2011,18:40</a:t>
            </a:r>
            <a:r>
              <a:rPr lang="en-US" dirty="0" smtClean="0"/>
              <a:t>[ </a:t>
            </a:r>
            <a:r>
              <a:rPr lang="en-US" dirty="0" err="1" smtClean="0"/>
              <a:t>citace</a:t>
            </a:r>
            <a:r>
              <a:rPr lang="cs-CZ" dirty="0" smtClean="0"/>
              <a:t>: 2011.09-20</a:t>
            </a:r>
            <a:r>
              <a:rPr lang="en-US" dirty="0" smtClean="0"/>
              <a:t>]</a:t>
            </a:r>
            <a:r>
              <a:rPr lang="cs-CZ" dirty="0" smtClean="0"/>
              <a:t> </a:t>
            </a:r>
          </a:p>
          <a:p>
            <a:r>
              <a:rPr lang="cs-CZ" dirty="0" smtClean="0"/>
              <a:t>Dostupný </a:t>
            </a:r>
            <a:r>
              <a:rPr lang="cs-CZ" dirty="0"/>
              <a:t>z </a:t>
            </a:r>
            <a:r>
              <a:rPr lang="cs-CZ" dirty="0" err="1"/>
              <a:t>www:http</a:t>
            </a:r>
            <a:r>
              <a:rPr lang="cs-CZ" dirty="0"/>
              <a:t>://</a:t>
            </a:r>
            <a:r>
              <a:rPr lang="cs-CZ" dirty="0" smtClean="0"/>
              <a:t>cs.wikipedia.org/wiki/</a:t>
            </a:r>
            <a:r>
              <a:rPr lang="cs-CZ" dirty="0" err="1" smtClean="0"/>
              <a:t>Soubor:Clay-golem.jpg</a:t>
            </a:r>
            <a:r>
              <a:rPr lang="en-US" dirty="0" smtClean="0"/>
              <a:t>[online]</a:t>
            </a:r>
            <a:endParaRPr lang="cs-CZ" dirty="0" smtClean="0"/>
          </a:p>
          <a:p>
            <a:r>
              <a:rPr lang="cs-CZ" dirty="0" smtClean="0"/>
              <a:t>20.9.2011,18:40</a:t>
            </a:r>
            <a:r>
              <a:rPr lang="en-US" dirty="0" smtClean="0"/>
              <a:t>[</a:t>
            </a:r>
            <a:r>
              <a:rPr lang="en-US" dirty="0" err="1" smtClean="0"/>
              <a:t>citace</a:t>
            </a:r>
            <a:r>
              <a:rPr lang="en-US" dirty="0" smtClean="0"/>
              <a:t>&gt; 2011.09/20],</a:t>
            </a:r>
            <a:r>
              <a:rPr lang="en-US" dirty="0" err="1" smtClean="0"/>
              <a:t>Dostupn</a:t>
            </a:r>
            <a:r>
              <a:rPr lang="cs-CZ" dirty="0" smtClean="0"/>
              <a:t>ý z www: </a:t>
            </a:r>
          </a:p>
          <a:p>
            <a:r>
              <a:rPr lang="cs-CZ" dirty="0"/>
              <a:t>http://</a:t>
            </a:r>
            <a:r>
              <a:rPr lang="cs-CZ" dirty="0" smtClean="0"/>
              <a:t>cs.wikipedia.org/wiki/Soubor:Golem_and_Loew.jpg</a:t>
            </a:r>
            <a:r>
              <a:rPr lang="en-US" dirty="0" smtClean="0"/>
              <a:t>[online]</a:t>
            </a:r>
            <a:r>
              <a:rPr lang="cs-CZ" dirty="0" smtClean="0"/>
              <a:t>20.9.2011,18:40</a:t>
            </a:r>
          </a:p>
          <a:p>
            <a:r>
              <a:rPr lang="en-US" dirty="0" smtClean="0"/>
              <a:t>[</a:t>
            </a:r>
            <a:r>
              <a:rPr lang="en-US" dirty="0" err="1" smtClean="0"/>
              <a:t>citace</a:t>
            </a:r>
            <a:r>
              <a:rPr lang="cs-CZ" dirty="0" smtClean="0"/>
              <a:t>: 2011. 09-20</a:t>
            </a:r>
            <a:r>
              <a:rPr lang="en-US" dirty="0" smtClean="0"/>
              <a:t>]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9195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193</Words>
  <Application>Microsoft Office PowerPoint</Application>
  <PresentationFormat>Předvádění na obrazovce (4:3)</PresentationFormat>
  <Paragraphs>29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08d2</dc:creator>
  <cp:lastModifiedBy>08d2</cp:lastModifiedBy>
  <cp:revision>9</cp:revision>
  <dcterms:created xsi:type="dcterms:W3CDTF">2011-10-26T17:10:02Z</dcterms:created>
  <dcterms:modified xsi:type="dcterms:W3CDTF">2012-01-07T17:04:21Z</dcterms:modified>
</cp:coreProperties>
</file>