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2621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595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5965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154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920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28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1696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276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8115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341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087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80949-00B9-46A0-9B82-74564E9A19C1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E5987-F7A5-499F-99AD-AB9AD1418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690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Tycho_Brah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Sada : Člověk a jeho společnost 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VY_32_INOVACE_ 02 Dějepis _8.ročník_09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Rudolf II.- alchymisté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Autor: Mgr. Radka Kocábová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Anotace: Doba Rudolfa II. Materiál slouží k projekci </a:t>
            </a:r>
            <a:r>
              <a:rPr lang="cs-CZ" sz="8000" dirty="0" smtClean="0">
                <a:solidFill>
                  <a:schemeClr val="tx1"/>
                </a:solidFill>
              </a:rPr>
              <a:t>                      na </a:t>
            </a:r>
            <a:r>
              <a:rPr lang="cs-CZ" sz="8000" dirty="0" smtClean="0">
                <a:solidFill>
                  <a:schemeClr val="tx1"/>
                </a:solidFill>
              </a:rPr>
              <a:t>interaktivní tabuli.</a:t>
            </a:r>
          </a:p>
          <a:p>
            <a:endParaRPr lang="cs-CZ" sz="80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265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8048165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Doba za vlády Rudolfa II měla tajemnou příchuť. Byla to doba alchymistů, kteří</a:t>
            </a:r>
          </a:p>
          <a:p>
            <a:r>
              <a:rPr lang="cs-CZ" b="1" dirty="0"/>
              <a:t>h</a:t>
            </a:r>
            <a:r>
              <a:rPr lang="cs-CZ" b="1" dirty="0" smtClean="0"/>
              <a:t>ledali návod na výrobu  zlata, léku proti stárnutí, či hvězdářů, kteří hádali osud</a:t>
            </a:r>
          </a:p>
          <a:p>
            <a:r>
              <a:rPr lang="cs-CZ" b="1" dirty="0"/>
              <a:t>z</a:t>
            </a:r>
            <a:r>
              <a:rPr lang="cs-CZ" b="1" dirty="0" smtClean="0"/>
              <a:t> hvězd.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rudolfínská </a:t>
            </a:r>
            <a:r>
              <a:rPr lang="cs-CZ" dirty="0"/>
              <a:t>Praha – tzv. „zlatá Praha“ – výstavné a pohostinné město </a:t>
            </a:r>
          </a:p>
          <a:p>
            <a:pPr marL="285750" indent="-285750">
              <a:buFontTx/>
              <a:buChar char="-"/>
            </a:pPr>
            <a:r>
              <a:rPr lang="cs-CZ" dirty="0"/>
              <a:t>do Prahy přijíždí umělci, učenci, diplomaté, </a:t>
            </a:r>
            <a:r>
              <a:rPr lang="cs-CZ" dirty="0" smtClean="0"/>
              <a:t>obchodníci</a:t>
            </a:r>
          </a:p>
          <a:p>
            <a:pPr marL="285750" indent="-285750">
              <a:buFontTx/>
              <a:buChar char="-"/>
            </a:pPr>
            <a:r>
              <a:rPr lang="cs-CZ" dirty="0"/>
              <a:t>v Praze působili </a:t>
            </a:r>
            <a:r>
              <a:rPr lang="cs-CZ" sz="2000" b="1" dirty="0"/>
              <a:t>alchymisté </a:t>
            </a:r>
            <a:r>
              <a:rPr lang="cs-CZ" sz="2000" b="1" dirty="0" smtClean="0"/>
              <a:t>-Edward </a:t>
            </a:r>
            <a:r>
              <a:rPr lang="cs-CZ" sz="2000" b="1" dirty="0" err="1" smtClean="0"/>
              <a:t>Kelley</a:t>
            </a:r>
            <a:r>
              <a:rPr lang="cs-CZ" sz="2000" b="1" dirty="0" smtClean="0"/>
              <a:t>, </a:t>
            </a:r>
            <a:r>
              <a:rPr lang="cs-CZ" sz="2000" b="1" dirty="0" smtClean="0"/>
              <a:t>astronomové- Tycho de Brahe,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Johannes Kepler.</a:t>
            </a:r>
            <a:endParaRPr lang="cs-CZ" sz="2000" b="1" dirty="0"/>
          </a:p>
          <a:p>
            <a:r>
              <a:rPr lang="cs-CZ" dirty="0"/>
              <a:t> Rudolf II. získal řadu uměleckých děl </a:t>
            </a:r>
            <a:r>
              <a:rPr lang="cs-CZ" dirty="0" smtClean="0"/>
              <a:t>a sbíral četné kuriozity.</a:t>
            </a:r>
            <a:endParaRPr lang="cs-CZ" dirty="0"/>
          </a:p>
          <a:p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28677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-184667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1026" name="Picture 2" descr="Tycho Brah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7650"/>
            <a:ext cx="2143125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1556792"/>
            <a:ext cx="57948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Tycho de Brahe  </a:t>
            </a:r>
            <a:r>
              <a:rPr lang="cs-CZ" dirty="0" smtClean="0"/>
              <a:t>byl dánský astronom, alchymista </a:t>
            </a:r>
            <a:r>
              <a:rPr lang="cs-CZ" dirty="0" smtClean="0"/>
              <a:t>                  </a:t>
            </a:r>
          </a:p>
          <a:p>
            <a:r>
              <a:rPr lang="cs-CZ" dirty="0" smtClean="0"/>
              <a:t>A</a:t>
            </a:r>
            <a:r>
              <a:rPr lang="cs-CZ" dirty="0" smtClean="0"/>
              <a:t> </a:t>
            </a:r>
            <a:r>
              <a:rPr lang="cs-CZ" dirty="0" smtClean="0"/>
              <a:t>astrolog</a:t>
            </a:r>
            <a:r>
              <a:rPr lang="cs-CZ" dirty="0" smtClean="0"/>
              <a:t>.  Byl nejlepší pozorovatel hvězdné oblohy.</a:t>
            </a:r>
          </a:p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17032"/>
            <a:ext cx="2143125" cy="294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71258" y="4437112"/>
            <a:ext cx="28182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Johannes Kepler </a:t>
            </a:r>
            <a:r>
              <a:rPr lang="cs-CZ" dirty="0" smtClean="0"/>
              <a:t>byl žákem </a:t>
            </a:r>
          </a:p>
          <a:p>
            <a:r>
              <a:rPr lang="cs-CZ" dirty="0" err="1" smtClean="0"/>
              <a:t>Tycha</a:t>
            </a:r>
            <a:r>
              <a:rPr lang="cs-CZ" dirty="0" smtClean="0"/>
              <a:t> de </a:t>
            </a:r>
            <a:r>
              <a:rPr lang="cs-CZ" dirty="0" err="1" smtClean="0"/>
              <a:t>Braha</a:t>
            </a:r>
            <a:r>
              <a:rPr lang="cs-CZ" dirty="0" smtClean="0"/>
              <a:t>. Sestavil 800</a:t>
            </a:r>
          </a:p>
          <a:p>
            <a:r>
              <a:rPr lang="cs-CZ" dirty="0"/>
              <a:t>h</a:t>
            </a:r>
            <a:r>
              <a:rPr lang="cs-CZ" dirty="0" smtClean="0"/>
              <a:t>oroskopů</a:t>
            </a:r>
            <a:r>
              <a:rPr lang="cs-CZ" dirty="0" smtClean="0"/>
              <a:t>, proslul  </a:t>
            </a:r>
            <a:r>
              <a:rPr lang="cs-CZ" dirty="0" smtClean="0"/>
              <a:t>třemi</a:t>
            </a:r>
          </a:p>
          <a:p>
            <a:r>
              <a:rPr lang="cs-CZ" dirty="0" smtClean="0"/>
              <a:t>Keplerovými zákony.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683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89755952"/>
              </p:ext>
            </p:extLst>
          </p:nvPr>
        </p:nvGraphicFramePr>
        <p:xfrm>
          <a:off x="533400" y="838200"/>
          <a:ext cx="7451725" cy="2230760"/>
        </p:xfrm>
        <a:graphic>
          <a:graphicData uri="http://schemas.openxmlformats.org/presentationml/2006/ole">
            <p:oleObj spid="_x0000_s2058" name="Dokument" r:id="rId3" imgW="6212572" imgH="1563504" progId="Word.Document.12">
              <p:embed/>
            </p:oleObj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67633" y="3164663"/>
            <a:ext cx="4224105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cs-CZ" sz="1600" dirty="0" smtClean="0"/>
              <a:t>1/ Který rakouský rod panoval v českých zemích?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67633" y="3604374"/>
            <a:ext cx="4627229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cs-CZ" sz="1600" dirty="0" smtClean="0"/>
              <a:t>2/ Jak se nazývají vymyšlené příběhy  z dávných časů?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108430"/>
            <a:ext cx="3472500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dirty="0" smtClean="0"/>
              <a:t>3/ Která hvězda svítí v noci na obloze?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7633" y="4525278"/>
            <a:ext cx="5183278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1600" dirty="0" smtClean="0"/>
              <a:t>4/ Jak se jmenoval habsburský </a:t>
            </a:r>
            <a:r>
              <a:rPr lang="cs-CZ" sz="1600" dirty="0" smtClean="0"/>
              <a:t>panovník, který </a:t>
            </a:r>
            <a:r>
              <a:rPr lang="cs-CZ" sz="1600" dirty="0" smtClean="0"/>
              <a:t>sídlil v Praze?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67633" y="5502844"/>
            <a:ext cx="4509953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cs-CZ" sz="1600" dirty="0"/>
              <a:t>6</a:t>
            </a:r>
            <a:r>
              <a:rPr lang="cs-CZ" sz="1600" dirty="0" smtClean="0"/>
              <a:t>/ Věda, která se snažila vyrobi</a:t>
            </a:r>
            <a:r>
              <a:rPr lang="cs-CZ" sz="1600" dirty="0"/>
              <a:t>t</a:t>
            </a:r>
            <a:r>
              <a:rPr lang="cs-CZ" sz="1600" dirty="0" smtClean="0"/>
              <a:t> zlato a elixír mládí?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67633" y="5043395"/>
            <a:ext cx="34322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5/ Co vyráběli alchymisté za drahý kov?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6121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556792"/>
            <a:ext cx="778552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 Dostupný z www</a:t>
            </a:r>
            <a:r>
              <a:rPr lang="cs-CZ" dirty="0"/>
              <a:t>:  http://</a:t>
            </a:r>
            <a:r>
              <a:rPr lang="cs-CZ" dirty="0" smtClean="0"/>
              <a:t>cs.wikipedia.org/wiki/Soubor:Tycho_Brahe.JPG</a:t>
            </a:r>
          </a:p>
          <a:p>
            <a:r>
              <a:rPr lang="en-US" dirty="0" smtClean="0"/>
              <a:t>[online]</a:t>
            </a:r>
            <a:r>
              <a:rPr lang="cs-CZ" dirty="0" smtClean="0"/>
              <a:t> 24. 10. 2011, 14:10 </a:t>
            </a:r>
            <a:r>
              <a:rPr lang="en-US" dirty="0" smtClean="0"/>
              <a:t>[ </a:t>
            </a:r>
            <a:r>
              <a:rPr lang="en-US" dirty="0" err="1" smtClean="0"/>
              <a:t>citace</a:t>
            </a:r>
            <a:r>
              <a:rPr lang="cs-CZ" dirty="0" smtClean="0"/>
              <a:t>: 2011-10-24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</a:t>
            </a:r>
            <a:r>
              <a:rPr lang="cs-CZ" dirty="0"/>
              <a:t>z </a:t>
            </a:r>
            <a:r>
              <a:rPr lang="cs-CZ" dirty="0" err="1"/>
              <a:t>www:http</a:t>
            </a:r>
            <a:r>
              <a:rPr lang="cs-CZ" dirty="0"/>
              <a:t>://</a:t>
            </a:r>
            <a:r>
              <a:rPr lang="cs-CZ" dirty="0" smtClean="0"/>
              <a:t>cs.wikipedia.org/wiki/Soubor:Johannes_Kepler_1610.jpg</a:t>
            </a:r>
          </a:p>
          <a:p>
            <a:r>
              <a:rPr lang="en-US" dirty="0" smtClean="0"/>
              <a:t>[online] 24.10.2011,14</a:t>
            </a:r>
            <a:r>
              <a:rPr lang="cs-CZ" dirty="0" smtClean="0"/>
              <a:t>:10</a:t>
            </a:r>
            <a:r>
              <a:rPr lang="en-US" dirty="0" smtClean="0"/>
              <a:t>[ </a:t>
            </a:r>
            <a:r>
              <a:rPr lang="en-US" dirty="0" err="1" smtClean="0"/>
              <a:t>citace</a:t>
            </a:r>
            <a:r>
              <a:rPr lang="cs-CZ" dirty="0" smtClean="0"/>
              <a:t>: 2011-10-24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Řešení  křížovky:  1</a:t>
            </a:r>
            <a:r>
              <a:rPr lang="cs-CZ" smtClean="0"/>
              <a:t>/      </a:t>
            </a:r>
            <a:r>
              <a:rPr lang="cs-CZ" dirty="0" err="1" smtClean="0"/>
              <a:t>H</a:t>
            </a:r>
            <a:r>
              <a:rPr lang="cs-CZ" smtClean="0"/>
              <a:t>absburk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2/     pověsti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3/     měsíc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4/     Rudolf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5/ </a:t>
            </a:r>
            <a:r>
              <a:rPr lang="cs-CZ" dirty="0"/>
              <a:t>    zlato</a:t>
            </a:r>
          </a:p>
          <a:p>
            <a:r>
              <a:rPr lang="cs-CZ" dirty="0" smtClean="0"/>
              <a:t>                                6/     alchymie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52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298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Dokument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18</cp:revision>
  <dcterms:created xsi:type="dcterms:W3CDTF">2011-10-26T17:10:02Z</dcterms:created>
  <dcterms:modified xsi:type="dcterms:W3CDTF">2013-01-10T10:40:46Z</dcterms:modified>
</cp:coreProperties>
</file>