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168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6024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97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3419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128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075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306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7165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8106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7082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1491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2DA69-6F32-4D3C-96CC-A0381288B6DE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A161B-A53A-42DC-B53D-3C0591233C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29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ZnojmoRotundaKateriny.jpg" TargetMode="External"/><Relationship Id="rId2" Type="http://schemas.openxmlformats.org/officeDocument/2006/relationships/hyperlink" Target="http://cs.wikipedia.org/wiki/Soubor:RotundaRip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lvl="0"/>
            <a:r>
              <a:rPr lang="cs-CZ" sz="8000" dirty="0">
                <a:solidFill>
                  <a:prstClr val="black"/>
                </a:solidFill>
              </a:rPr>
              <a:t>Základní škola, Hrádek 203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Projekt: CZ.1.07/1.400/21.1220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Sada : Člověk a jeho společnost 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VY_32_INOVACE_ 02 Dějepis </a:t>
            </a:r>
            <a:r>
              <a:rPr lang="cs-CZ" sz="8000" dirty="0" smtClean="0">
                <a:solidFill>
                  <a:prstClr val="black"/>
                </a:solidFill>
              </a:rPr>
              <a:t>_7.ročník</a:t>
            </a:r>
            <a:r>
              <a:rPr lang="cs-CZ" sz="8000" dirty="0" smtClean="0">
                <a:solidFill>
                  <a:prstClr val="black"/>
                </a:solidFill>
              </a:rPr>
              <a:t>_12</a:t>
            </a:r>
          </a:p>
          <a:p>
            <a:pPr lvl="0"/>
            <a:r>
              <a:rPr lang="cs-CZ" sz="8000" dirty="0" smtClean="0">
                <a:solidFill>
                  <a:prstClr val="black"/>
                </a:solidFill>
              </a:rPr>
              <a:t>O slohu románském</a:t>
            </a:r>
            <a:endParaRPr lang="cs-CZ" sz="8000" dirty="0">
              <a:solidFill>
                <a:prstClr val="black"/>
              </a:solidFill>
            </a:endParaRP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Autor: Mgr. Radka Kocábová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Anotace</a:t>
            </a:r>
            <a:r>
              <a:rPr lang="cs-CZ" sz="8000" dirty="0" smtClean="0">
                <a:solidFill>
                  <a:prstClr val="black"/>
                </a:solidFill>
              </a:rPr>
              <a:t>: Stavby a </a:t>
            </a:r>
            <a:r>
              <a:rPr lang="cs-CZ" sz="8000" dirty="0" smtClean="0">
                <a:solidFill>
                  <a:prstClr val="black"/>
                </a:solidFill>
              </a:rPr>
              <a:t>znaky v románském slohu. </a:t>
            </a:r>
            <a:r>
              <a:rPr lang="cs-CZ" sz="8000" dirty="0">
                <a:solidFill>
                  <a:prstClr val="black"/>
                </a:solidFill>
              </a:rPr>
              <a:t>M</a:t>
            </a:r>
            <a:r>
              <a:rPr lang="cs-CZ" sz="8000" dirty="0" smtClean="0">
                <a:solidFill>
                  <a:prstClr val="black"/>
                </a:solidFill>
              </a:rPr>
              <a:t>ateriál </a:t>
            </a:r>
            <a:r>
              <a:rPr lang="cs-CZ" sz="8000" dirty="0">
                <a:solidFill>
                  <a:prstClr val="black"/>
                </a:solidFill>
              </a:rPr>
              <a:t>slouží k projekci na interaktivní tabuli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93" y="10155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855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836712"/>
            <a:ext cx="64087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Prvn</a:t>
            </a:r>
            <a:r>
              <a:rPr lang="cs-CZ" dirty="0" smtClean="0"/>
              <a:t>í</a:t>
            </a:r>
            <a:r>
              <a:rPr lang="en-US" dirty="0" smtClean="0"/>
              <a:t> </a:t>
            </a:r>
            <a:r>
              <a:rPr lang="en-US" dirty="0" err="1" smtClean="0"/>
              <a:t>kamenn</a:t>
            </a:r>
            <a:r>
              <a:rPr lang="cs-CZ" dirty="0" smtClean="0"/>
              <a:t>é </a:t>
            </a:r>
            <a:r>
              <a:rPr lang="en-US" dirty="0" err="1" smtClean="0"/>
              <a:t>stavb</a:t>
            </a:r>
            <a:r>
              <a:rPr lang="cs-CZ" dirty="0" smtClean="0"/>
              <a:t>y </a:t>
            </a:r>
            <a:r>
              <a:rPr lang="en-US" dirty="0" smtClean="0"/>
              <a:t>v </a:t>
            </a:r>
            <a:r>
              <a:rPr lang="cs-CZ" dirty="0" smtClean="0"/>
              <a:t>Čechách </a:t>
            </a:r>
            <a:r>
              <a:rPr lang="en-US" dirty="0" smtClean="0"/>
              <a:t>a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Morav</a:t>
            </a:r>
            <a:r>
              <a:rPr lang="cs-CZ" dirty="0" smtClean="0"/>
              <a:t>ě  byly stavěny ve slohu     </a:t>
            </a:r>
            <a:r>
              <a:rPr lang="cs-CZ" sz="2400" b="1" u="sng" dirty="0" smtClean="0"/>
              <a:t>ROMÁNSKÉM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2420888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1/   Jaké byly znaky staveb. Vyber správná slova ze dvojic a podtrhni je.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364502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Okna  </a:t>
            </a:r>
            <a:r>
              <a:rPr lang="cs-CZ" b="1" dirty="0" smtClean="0"/>
              <a:t>malá- velká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462235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Zdi  </a:t>
            </a:r>
            <a:r>
              <a:rPr lang="cs-CZ" b="1" dirty="0" smtClean="0"/>
              <a:t>silné- tenké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558924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 kostelem byla </a:t>
            </a:r>
            <a:r>
              <a:rPr lang="cs-CZ" b="1" dirty="0" smtClean="0"/>
              <a:t>krypta-  půda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3678569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Strop byla </a:t>
            </a:r>
            <a:r>
              <a:rPr lang="cs-CZ" b="1" dirty="0" smtClean="0"/>
              <a:t>polokoule - rovina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18929" y="4608667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zdech byly </a:t>
            </a:r>
            <a:r>
              <a:rPr lang="cs-CZ" b="1" dirty="0" smtClean="0"/>
              <a:t>malby-rytiny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78036" y="558924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Byla postavena </a:t>
            </a:r>
            <a:r>
              <a:rPr lang="cs-CZ" b="1" dirty="0" smtClean="0"/>
              <a:t>z kamene- cihel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06279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324036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499992" y="90872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Rotunda sv. Jiří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40968"/>
            <a:ext cx="3793604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4" y="5373216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Rotunda s. Kateřiny ve Znojmě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5890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Citace: Dostupný z www: </a:t>
            </a:r>
            <a:r>
              <a:rPr lang="cs-CZ" sz="1800" dirty="0" smtClean="0">
                <a:hlinkClick r:id="rId2"/>
              </a:rPr>
              <a:t>http://cs.wikipedia.org/wiki/Soubor:RotundaRip.jpg</a:t>
            </a:r>
            <a:endParaRPr lang="en-US" sz="1800" dirty="0" smtClean="0"/>
          </a:p>
          <a:p>
            <a:r>
              <a:rPr lang="en-US" sz="1800" dirty="0" smtClean="0"/>
              <a:t>[online]</a:t>
            </a:r>
            <a:r>
              <a:rPr lang="cs-CZ" sz="1800" dirty="0" smtClean="0"/>
              <a:t> 10.11.2011,citace: </a:t>
            </a:r>
            <a:r>
              <a:rPr lang="en-US" sz="1800" dirty="0" smtClean="0"/>
              <a:t>[</a:t>
            </a:r>
            <a:r>
              <a:rPr lang="cs-CZ" sz="1800" dirty="0" smtClean="0"/>
              <a:t>2011-10-11</a:t>
            </a:r>
            <a:r>
              <a:rPr lang="en-US" sz="1800" dirty="0" smtClean="0"/>
              <a:t>], </a:t>
            </a:r>
            <a:r>
              <a:rPr lang="en-US" sz="1800" dirty="0" err="1" smtClean="0"/>
              <a:t>Dostupn</a:t>
            </a:r>
            <a:r>
              <a:rPr lang="cs-CZ" sz="1800" dirty="0" smtClean="0"/>
              <a:t>ý z www:</a:t>
            </a:r>
          </a:p>
          <a:p>
            <a:r>
              <a:rPr lang="cs-CZ" sz="1800" dirty="0" smtClean="0">
                <a:hlinkClick r:id="rId3"/>
              </a:rPr>
              <a:t>http://cs.wikipedia.org/wiki/Soubor:ZnojmoRotundaKateriny.jpg</a:t>
            </a:r>
            <a:r>
              <a:rPr lang="en-US" sz="1800" dirty="0" smtClean="0"/>
              <a:t>[ online] </a:t>
            </a:r>
            <a:endParaRPr lang="cs-CZ" sz="1800" dirty="0" smtClean="0"/>
          </a:p>
          <a:p>
            <a:r>
              <a:rPr lang="cs-CZ" sz="1800" dirty="0" smtClean="0"/>
              <a:t>10.11.2011,citace: </a:t>
            </a:r>
            <a:r>
              <a:rPr lang="en-US" sz="1800" dirty="0" smtClean="0"/>
              <a:t>[</a:t>
            </a:r>
            <a:r>
              <a:rPr lang="cs-CZ" sz="1800" dirty="0" smtClean="0"/>
              <a:t>2011-10-11</a:t>
            </a:r>
            <a:r>
              <a:rPr lang="en-US" sz="1800" dirty="0" smtClean="0"/>
              <a:t>]</a:t>
            </a:r>
            <a:endParaRPr lang="cs-CZ" sz="1800" dirty="0" smtClean="0"/>
          </a:p>
          <a:p>
            <a:endParaRPr lang="cs-CZ" sz="1800" dirty="0"/>
          </a:p>
          <a:p>
            <a:endParaRPr lang="cs-CZ" sz="1800" dirty="0" smtClean="0"/>
          </a:p>
          <a:p>
            <a:endParaRPr lang="cs-CZ" sz="1800" dirty="0"/>
          </a:p>
          <a:p>
            <a:r>
              <a:rPr lang="cs-CZ" sz="1800" dirty="0" smtClean="0"/>
              <a:t>Řešení:   1/     Zdi silné,  okna malá,   pod kostelem  krypta strop polokoule,</a:t>
            </a:r>
          </a:p>
          <a:p>
            <a:r>
              <a:rPr lang="cs-CZ" sz="1800" dirty="0"/>
              <a:t> </a:t>
            </a:r>
            <a:r>
              <a:rPr lang="cs-CZ" sz="1800" dirty="0" smtClean="0"/>
              <a:t>                        zdi z kamene,  na </a:t>
            </a:r>
            <a:r>
              <a:rPr lang="cs-CZ" sz="1800" smtClean="0"/>
              <a:t>zdech malby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41422419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170</Words>
  <Application>Microsoft Office PowerPoint</Application>
  <PresentationFormat>Předvádění na obrazovce (4:3)</PresentationFormat>
  <Paragraphs>26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08d2</dc:creator>
  <cp:lastModifiedBy>08d2</cp:lastModifiedBy>
  <cp:revision>5</cp:revision>
  <dcterms:created xsi:type="dcterms:W3CDTF">2011-12-20T08:55:10Z</dcterms:created>
  <dcterms:modified xsi:type="dcterms:W3CDTF">2012-01-07T17:00:42Z</dcterms:modified>
</cp:coreProperties>
</file>