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74E4F-6823-43D8-8808-D87B6FD23ADF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5D45-9E4A-4B6C-B4FC-CD7125A5B9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8090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74E4F-6823-43D8-8808-D87B6FD23ADF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5D45-9E4A-4B6C-B4FC-CD7125A5B9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6998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74E4F-6823-43D8-8808-D87B6FD23ADF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5D45-9E4A-4B6C-B4FC-CD7125A5B9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19086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74E4F-6823-43D8-8808-D87B6FD23ADF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5D45-9E4A-4B6C-B4FC-CD7125A5B9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50424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74E4F-6823-43D8-8808-D87B6FD23ADF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5D45-9E4A-4B6C-B4FC-CD7125A5B9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05351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74E4F-6823-43D8-8808-D87B6FD23ADF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5D45-9E4A-4B6C-B4FC-CD7125A5B9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11240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74E4F-6823-43D8-8808-D87B6FD23ADF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5D45-9E4A-4B6C-B4FC-CD7125A5B9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9305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74E4F-6823-43D8-8808-D87B6FD23ADF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5D45-9E4A-4B6C-B4FC-CD7125A5B9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336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74E4F-6823-43D8-8808-D87B6FD23ADF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5D45-9E4A-4B6C-B4FC-CD7125A5B9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5040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74E4F-6823-43D8-8808-D87B6FD23ADF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5D45-9E4A-4B6C-B4FC-CD7125A5B9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71653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74E4F-6823-43D8-8808-D87B6FD23ADF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5D45-9E4A-4B6C-B4FC-CD7125A5B9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8985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B74E4F-6823-43D8-8808-D87B6FD23ADF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6C5D45-9E4A-4B6C-B4FC-CD7125A5B9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731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hyperlink" Target="http://cs.wikipedia.org/wiki/Soubor:Tom%C3%A1%C5%A1_Garrigue_Masaryk_1925.PNG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pPr lvl="0"/>
            <a:r>
              <a:rPr lang="cs-CZ" sz="8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Projekt: </a:t>
            </a:r>
            <a:r>
              <a:rPr lang="cs-CZ" sz="8000" dirty="0" smtClean="0">
                <a:solidFill>
                  <a:prstClr val="black"/>
                </a:solidFill>
              </a:rPr>
              <a:t>CZ.1.07/1.400/21.1220 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VY_32_INOVACE_ 02 </a:t>
            </a:r>
            <a:r>
              <a:rPr lang="cs-CZ" sz="8000" dirty="0" smtClean="0">
                <a:solidFill>
                  <a:prstClr val="black"/>
                </a:solidFill>
              </a:rPr>
              <a:t>Dějepis_ 9.ročník_ 13                       Vznik samostatné republiky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Autor: Mgr. Radka Kocábová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Anotace: </a:t>
            </a:r>
            <a:r>
              <a:rPr lang="cs-CZ" sz="8000" dirty="0" smtClean="0">
                <a:solidFill>
                  <a:prstClr val="black"/>
                </a:solidFill>
              </a:rPr>
              <a:t>Samostatná republika, </a:t>
            </a:r>
            <a:r>
              <a:rPr lang="cs-CZ" sz="8000" dirty="0">
                <a:solidFill>
                  <a:prstClr val="black"/>
                </a:solidFill>
              </a:rPr>
              <a:t>slouží </a:t>
            </a:r>
            <a:r>
              <a:rPr lang="cs-CZ" sz="8000" dirty="0" smtClean="0">
                <a:solidFill>
                  <a:prstClr val="black"/>
                </a:solidFill>
              </a:rPr>
              <a:t> </a:t>
            </a:r>
            <a:r>
              <a:rPr lang="cs-CZ" sz="8000" dirty="0">
                <a:solidFill>
                  <a:prstClr val="black"/>
                </a:solidFill>
              </a:rPr>
              <a:t>k projekci </a:t>
            </a:r>
            <a:r>
              <a:rPr lang="cs-CZ" sz="8000" dirty="0" smtClean="0">
                <a:solidFill>
                  <a:prstClr val="black"/>
                </a:solidFill>
              </a:rPr>
              <a:t>                         na </a:t>
            </a:r>
            <a:r>
              <a:rPr lang="cs-CZ" sz="8000" dirty="0">
                <a:solidFill>
                  <a:prstClr val="black"/>
                </a:solidFill>
              </a:rPr>
              <a:t>interaktivní tabuli.</a:t>
            </a:r>
          </a:p>
          <a:p>
            <a:pPr lvl="0"/>
            <a:endParaRPr lang="cs-CZ" sz="8000" dirty="0">
              <a:solidFill>
                <a:prstClr val="black"/>
              </a:solidFill>
            </a:endParaRPr>
          </a:p>
          <a:p>
            <a:pPr lvl="0"/>
            <a:endParaRPr lang="cs-CZ" sz="2000" dirty="0">
              <a:solidFill>
                <a:prstClr val="black"/>
              </a:solidFill>
            </a:endParaRPr>
          </a:p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9493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1409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836712"/>
            <a:ext cx="723723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Svobodný </a:t>
            </a:r>
            <a:r>
              <a:rPr lang="cs-CZ" dirty="0"/>
              <a:t> </a:t>
            </a:r>
            <a:r>
              <a:rPr lang="cs-CZ" dirty="0" smtClean="0"/>
              <a:t>stát byl vyhlášen  </a:t>
            </a:r>
            <a:r>
              <a:rPr lang="cs-CZ" b="1" u="sng" dirty="0" smtClean="0"/>
              <a:t>28.10.1918 –vznikla Československá </a:t>
            </a:r>
            <a:r>
              <a:rPr lang="cs-CZ" b="1" u="sng" dirty="0" smtClean="0"/>
              <a:t>republika.</a:t>
            </a:r>
            <a:endParaRPr lang="cs-CZ" b="1" u="sng" dirty="0" smtClean="0"/>
          </a:p>
          <a:p>
            <a:r>
              <a:rPr lang="cs-CZ" b="1" u="sng" dirty="0" smtClean="0"/>
              <a:t>Na podzim 1918 bylo Rakousko-Uhersko poraženo a nespokojenost všech</a:t>
            </a:r>
          </a:p>
          <a:p>
            <a:r>
              <a:rPr lang="cs-CZ" b="1" u="sng" dirty="0" smtClean="0"/>
              <a:t>lidí přerostla v </a:t>
            </a:r>
            <a:r>
              <a:rPr lang="cs-CZ" b="1" u="sng" dirty="0" smtClean="0"/>
              <a:t>revoluci.</a:t>
            </a:r>
            <a:endParaRPr lang="cs-CZ" b="1" u="sng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62183" y="2852936"/>
            <a:ext cx="1857375" cy="2371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2564904"/>
            <a:ext cx="2095500" cy="3333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Fotografie z roku 1925">
            <a:hlinkClick r:id="rId4" tooltip="Fotografie z roku 1925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70461" y="2764912"/>
            <a:ext cx="2095500" cy="2971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635896" y="5898654"/>
            <a:ext cx="1445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Edvard</a:t>
            </a:r>
            <a:r>
              <a:rPr lang="en-US" dirty="0" smtClean="0"/>
              <a:t> </a:t>
            </a:r>
            <a:r>
              <a:rPr lang="en-US" dirty="0" err="1" smtClean="0"/>
              <a:t>Bene</a:t>
            </a:r>
            <a:r>
              <a:rPr lang="cs-CZ" dirty="0" smtClean="0"/>
              <a:t>š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00192" y="5517232"/>
            <a:ext cx="23813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Milan Rastislav Štefánik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6267986"/>
            <a:ext cx="1633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Tomáš Masaryk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27784" y="1988840"/>
            <a:ext cx="2398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Přeměň správně jména 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xmlns="" val="3865284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196752"/>
            <a:ext cx="727280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</a:t>
            </a:r>
            <a:r>
              <a:rPr lang="cs-CZ" sz="2400" u="sng" dirty="0" smtClean="0"/>
              <a:t>/ </a:t>
            </a:r>
            <a:r>
              <a:rPr lang="cs-CZ" sz="2400" u="sng" dirty="0" smtClean="0"/>
              <a:t>Vyber, </a:t>
            </a:r>
            <a:r>
              <a:rPr lang="cs-CZ" sz="2400" u="sng" dirty="0" smtClean="0"/>
              <a:t>ve které roce byl vyhlášen svobodný stát-Československá </a:t>
            </a:r>
            <a:r>
              <a:rPr lang="cs-CZ" sz="2400" u="sng" dirty="0" smtClean="0"/>
              <a:t>republika:</a:t>
            </a:r>
            <a:endParaRPr lang="cs-CZ" sz="2400" u="sng" dirty="0" smtClean="0"/>
          </a:p>
          <a:p>
            <a:endParaRPr lang="cs-CZ" sz="2400" dirty="0"/>
          </a:p>
          <a:p>
            <a:r>
              <a:rPr lang="cs-CZ" sz="2400" dirty="0" smtClean="0"/>
              <a:t>1938                         1958                       1918                       1928                   1948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4221088"/>
            <a:ext cx="75608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2/ </a:t>
            </a:r>
            <a:r>
              <a:rPr lang="cs-CZ" sz="2400" u="sng" dirty="0" smtClean="0"/>
              <a:t>Československo vzniklo sloučením tří států.  Zjisti jejich jména.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</a:t>
            </a:r>
          </a:p>
          <a:p>
            <a:r>
              <a:rPr lang="cs-CZ" sz="2400" dirty="0" err="1"/>
              <a:t>é</a:t>
            </a:r>
            <a:r>
              <a:rPr lang="cs-CZ" sz="2400" dirty="0" err="1" smtClean="0"/>
              <a:t>kseč</a:t>
            </a:r>
            <a:r>
              <a:rPr lang="cs-CZ" sz="2400" dirty="0" smtClean="0"/>
              <a:t>   </a:t>
            </a:r>
            <a:r>
              <a:rPr lang="cs-CZ" sz="2400" dirty="0" err="1" smtClean="0"/>
              <a:t>ěmez</a:t>
            </a:r>
            <a:r>
              <a:rPr lang="cs-CZ" sz="2400" dirty="0" smtClean="0"/>
              <a:t> ,         </a:t>
            </a:r>
            <a:r>
              <a:rPr lang="cs-CZ" sz="2400" dirty="0" err="1" smtClean="0"/>
              <a:t>oksnevols</a:t>
            </a:r>
            <a:r>
              <a:rPr lang="cs-CZ" sz="2400" dirty="0" smtClean="0"/>
              <a:t> ,                 </a:t>
            </a:r>
            <a:r>
              <a:rPr lang="cs-CZ" sz="2400" dirty="0" err="1" smtClean="0"/>
              <a:t>sur</a:t>
            </a:r>
            <a:r>
              <a:rPr lang="cs-CZ" sz="2400" dirty="0" smtClean="0"/>
              <a:t>      </a:t>
            </a:r>
            <a:r>
              <a:rPr lang="cs-CZ" sz="2400" dirty="0" err="1" smtClean="0"/>
              <a:t>ákstaprakdop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366159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1412776"/>
            <a:ext cx="7922810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Citace: Dostupný z www:</a:t>
            </a:r>
          </a:p>
          <a:p>
            <a:r>
              <a:rPr lang="cs-CZ" dirty="0" smtClean="0"/>
              <a:t>cs.wikipedia.org/wiki/Soubor:Tom%C3%A1%C5%A1_Garrigue_Masaryk_1925.PNG</a:t>
            </a:r>
          </a:p>
          <a:p>
            <a:r>
              <a:rPr lang="en-US" dirty="0" smtClean="0"/>
              <a:t>[online]</a:t>
            </a:r>
            <a:r>
              <a:rPr lang="cs-CZ" dirty="0" smtClean="0"/>
              <a:t> 01.10.2011,15:20</a:t>
            </a:r>
            <a:r>
              <a:rPr lang="en-US" dirty="0" smtClean="0"/>
              <a:t>[</a:t>
            </a:r>
            <a:r>
              <a:rPr lang="en-US" dirty="0" err="1" smtClean="0"/>
              <a:t>citace</a:t>
            </a:r>
            <a:r>
              <a:rPr lang="en-US" dirty="0" smtClean="0"/>
              <a:t> </a:t>
            </a:r>
            <a:r>
              <a:rPr lang="cs-CZ" dirty="0" smtClean="0"/>
              <a:t>: 2011-01-10</a:t>
            </a:r>
            <a:r>
              <a:rPr lang="en-US" dirty="0" smtClean="0"/>
              <a:t>],</a:t>
            </a:r>
            <a:r>
              <a:rPr lang="en-US" dirty="0" err="1" smtClean="0"/>
              <a:t>Dostupn</a:t>
            </a:r>
            <a:r>
              <a:rPr lang="cs-CZ" dirty="0" smtClean="0"/>
              <a:t>ý z www:</a:t>
            </a:r>
          </a:p>
          <a:p>
            <a:r>
              <a:rPr lang="cs-CZ" dirty="0" smtClean="0"/>
              <a:t>http://cs.wikipedia.org/wiki/Soubor:Edvard_Bene%C5%A1.jpg</a:t>
            </a:r>
            <a:r>
              <a:rPr lang="en-US" dirty="0"/>
              <a:t> </a:t>
            </a:r>
            <a:endParaRPr lang="en-US" dirty="0" smtClean="0"/>
          </a:p>
          <a:p>
            <a:r>
              <a:rPr lang="en-US" dirty="0" smtClean="0"/>
              <a:t>[online] </a:t>
            </a:r>
            <a:r>
              <a:rPr lang="cs-CZ" dirty="0" smtClean="0"/>
              <a:t>01.10.2011,15:20</a:t>
            </a:r>
            <a:r>
              <a:rPr lang="en-US" dirty="0" smtClean="0"/>
              <a:t> [ </a:t>
            </a:r>
            <a:r>
              <a:rPr lang="en-US" dirty="0" err="1" smtClean="0"/>
              <a:t>citace</a:t>
            </a:r>
            <a:r>
              <a:rPr lang="cs-CZ" dirty="0"/>
              <a:t> </a:t>
            </a:r>
            <a:r>
              <a:rPr lang="cs-CZ" dirty="0" smtClean="0"/>
              <a:t>: 2011-01-10</a:t>
            </a:r>
            <a:r>
              <a:rPr lang="en-US" dirty="0" smtClean="0"/>
              <a:t>],D</a:t>
            </a:r>
            <a:r>
              <a:rPr lang="cs-CZ" dirty="0" err="1" smtClean="0"/>
              <a:t>ostupný</a:t>
            </a:r>
            <a:r>
              <a:rPr lang="cs-CZ" dirty="0" smtClean="0"/>
              <a:t> z www:</a:t>
            </a:r>
          </a:p>
          <a:p>
            <a:r>
              <a:rPr lang="cs-CZ" dirty="0" smtClean="0"/>
              <a:t>http://cs.wikipedia.org/wiki/Soubor:Milan_Rastislav_%C5%A0tef%C3%A1nik.jpg</a:t>
            </a:r>
          </a:p>
          <a:p>
            <a:r>
              <a:rPr lang="en-US" dirty="0" smtClean="0"/>
              <a:t>[online] 01.10.2011,15</a:t>
            </a:r>
            <a:r>
              <a:rPr lang="cs-CZ" dirty="0" smtClean="0"/>
              <a:t>:20</a:t>
            </a:r>
            <a:r>
              <a:rPr lang="en-US" dirty="0" smtClean="0"/>
              <a:t> [ </a:t>
            </a:r>
            <a:r>
              <a:rPr lang="en-US" dirty="0" err="1" smtClean="0"/>
              <a:t>citace</a:t>
            </a:r>
            <a:r>
              <a:rPr lang="en-US" dirty="0" smtClean="0"/>
              <a:t> </a:t>
            </a:r>
            <a:r>
              <a:rPr lang="cs-CZ" dirty="0" smtClean="0"/>
              <a:t>: 2011-01-10</a:t>
            </a:r>
            <a:r>
              <a:rPr lang="en-US" dirty="0" smtClean="0"/>
              <a:t>]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827584" y="4221088"/>
            <a:ext cx="7200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1/    1918</a:t>
            </a:r>
          </a:p>
          <a:p>
            <a:endParaRPr lang="cs-CZ" dirty="0"/>
          </a:p>
          <a:p>
            <a:r>
              <a:rPr lang="cs-CZ" dirty="0" smtClean="0"/>
              <a:t>                 2/  České země,       Slovensko,      Podkarpatská Rus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81429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179</Words>
  <Application>Microsoft Office PowerPoint</Application>
  <PresentationFormat>Předvádění na obrazovce (4:3)</PresentationFormat>
  <Paragraphs>32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Snímek 1</vt:lpstr>
      <vt:lpstr>Snímek 2</vt:lpstr>
      <vt:lpstr>Snímek 3</vt:lpstr>
      <vt:lpstr>Snímek 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Dum</cp:lastModifiedBy>
  <cp:revision>13</cp:revision>
  <dcterms:created xsi:type="dcterms:W3CDTF">2011-10-28T08:37:53Z</dcterms:created>
  <dcterms:modified xsi:type="dcterms:W3CDTF">2013-01-10T10:53:46Z</dcterms:modified>
</cp:coreProperties>
</file>