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56D32D-CC7E-4702-93C5-BC081BAA60D8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F7CC0B-E008-4D11-9453-7D3E669150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184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F7CC0B-E008-4D11-9453-7D3E669150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846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060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390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709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692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357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446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54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71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683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689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631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D17BD-A7D6-4E1F-97C8-F38437B477C4}" type="datetimeFigureOut">
              <a:rPr lang="cs-CZ" smtClean="0"/>
              <a:t>16.1.2012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58E07-1EBA-4974-888F-3056A1957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750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el_%C4%8Capek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Alfons_Mucha%5bonlin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VY_32_INOVACE_ 02 Dějepis </a:t>
            </a:r>
            <a:r>
              <a:rPr lang="cs-CZ" sz="8000" dirty="0" smtClean="0">
                <a:solidFill>
                  <a:prstClr val="black"/>
                </a:solidFill>
              </a:rPr>
              <a:t>_9.ročník_17 </a:t>
            </a: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Jak se žilo za 1. republiky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Život za </a:t>
            </a:r>
            <a:r>
              <a:rPr lang="cs-CZ" sz="8000" smtClean="0">
                <a:solidFill>
                  <a:prstClr val="black"/>
                </a:solidFill>
              </a:rPr>
              <a:t>první </a:t>
            </a:r>
            <a:r>
              <a:rPr lang="cs-CZ" sz="8000" smtClean="0">
                <a:solidFill>
                  <a:prstClr val="black"/>
                </a:solidFill>
              </a:rPr>
              <a:t>republiky .</a:t>
            </a:r>
            <a:r>
              <a:rPr lang="cs-CZ" sz="8000" dirty="0" err="1" smtClean="0">
                <a:solidFill>
                  <a:prstClr val="black"/>
                </a:solidFill>
              </a:rPr>
              <a:t>Materiál</a:t>
            </a:r>
            <a:r>
              <a:rPr lang="cs-CZ" sz="8000" dirty="0" smtClean="0">
                <a:solidFill>
                  <a:prstClr val="black"/>
                </a:solidFill>
              </a:rPr>
              <a:t> slouží k projekci na interaktivní tabuli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493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29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836712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Přiřaď společenské vrstvy   na vesnici a ve městě.</a:t>
            </a:r>
            <a:endParaRPr lang="cs-CZ" sz="20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98884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město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96403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vesnice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342900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továrník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361366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dělník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361366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řemeslník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465313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statkář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483780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čeledín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502246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robný rolník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58052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děvečka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58052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bankéř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2202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344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Život na vesnic</a:t>
            </a:r>
            <a:r>
              <a:rPr lang="cs-CZ" b="1" dirty="0" smtClean="0"/>
              <a:t>i byl těžší </a:t>
            </a:r>
            <a:r>
              <a:rPr lang="cs-CZ" dirty="0" smtClean="0"/>
              <a:t>než ve městě. Nejhůře na tom byli  </a:t>
            </a:r>
            <a:r>
              <a:rPr lang="cs-CZ" sz="2400" b="1" dirty="0" smtClean="0"/>
              <a:t>čeledíni</a:t>
            </a:r>
            <a:r>
              <a:rPr lang="cs-CZ" dirty="0" smtClean="0"/>
              <a:t> a </a:t>
            </a:r>
            <a:r>
              <a:rPr lang="cs-CZ" sz="2400" b="1" dirty="0" smtClean="0"/>
              <a:t>děvečky</a:t>
            </a:r>
            <a:r>
              <a:rPr lang="cs-CZ" dirty="0" smtClean="0"/>
              <a:t>, kteří nevlastnili žádnou půdu. Nejvíce bylo </a:t>
            </a:r>
            <a:r>
              <a:rPr lang="cs-CZ" sz="2400" b="1" dirty="0" err="1" smtClean="0"/>
              <a:t>rolníků,</a:t>
            </a:r>
            <a:r>
              <a:rPr lang="cs-CZ" dirty="0" err="1" smtClean="0"/>
              <a:t>jež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lastnili pole a louky. Nejlépe se dařilo </a:t>
            </a:r>
            <a:r>
              <a:rPr lang="cs-CZ" sz="2400" b="1" dirty="0" smtClean="0"/>
              <a:t>statkářům a velkostatkářům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284984"/>
            <a:ext cx="612068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Život ve městě  </a:t>
            </a:r>
            <a:r>
              <a:rPr lang="cs-CZ" dirty="0" smtClean="0"/>
              <a:t>byl odlišný od života na vesnici. Nejbohatší byli</a:t>
            </a:r>
          </a:p>
          <a:p>
            <a:r>
              <a:rPr lang="cs-CZ" sz="2400" b="1" dirty="0"/>
              <a:t>t</a:t>
            </a:r>
            <a:r>
              <a:rPr lang="cs-CZ" sz="2400" b="1" dirty="0" smtClean="0"/>
              <a:t>ovárníci, bankéři, majitelé hotelů. </a:t>
            </a:r>
            <a:r>
              <a:rPr lang="cs-CZ" dirty="0" smtClean="0"/>
              <a:t>Dobře se dařilo i střední vrstvě jako byli živnostníci, pekaři, truhláři. Nejpočetnější skupinou byli  </a:t>
            </a:r>
            <a:r>
              <a:rPr lang="cs-CZ" dirty="0" err="1" smtClean="0"/>
              <a:t>řemeslníci,prodavači</a:t>
            </a:r>
            <a:r>
              <a:rPr lang="cs-CZ" dirty="0" smtClean="0"/>
              <a:t>, dělníci.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5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2037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 smtClean="0"/>
              <a:t>Velký rozmach zaznamenala i kultura  </a:t>
            </a:r>
            <a:endParaRPr lang="cs-CZ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209550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75" y="1556792"/>
            <a:ext cx="2381250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56792"/>
            <a:ext cx="2143125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87915" y="5053826"/>
            <a:ext cx="1951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LEO</a:t>
            </a:r>
            <a:r>
              <a:rPr lang="cs-CZ" dirty="0" smtClean="0"/>
              <a:t>Š JANÁČEK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16588" y="4869160"/>
            <a:ext cx="2270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KAREL  ČAPEK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1783" y="4684494"/>
            <a:ext cx="1783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ALFONS MUCHA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2598" y="5661248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Přiřaď správná jména k obrázkům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955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Citace: Dostupný z </a:t>
            </a:r>
            <a:r>
              <a:rPr lang="cs-CZ" sz="1800" dirty="0" err="1" smtClean="0"/>
              <a:t>www:http</a:t>
            </a:r>
            <a:r>
              <a:rPr lang="cs-CZ" sz="1800" dirty="0" smtClean="0"/>
              <a:t>://cs.wikipedia.org/wiki/</a:t>
            </a:r>
            <a:r>
              <a:rPr lang="cs-CZ" sz="1800" dirty="0" err="1" smtClean="0"/>
              <a:t>Soubor:Janacek.jpg</a:t>
            </a:r>
            <a:endParaRPr lang="en-US" sz="1800" dirty="0" smtClean="0"/>
          </a:p>
          <a:p>
            <a:r>
              <a:rPr lang="en-US" sz="1800" dirty="0" smtClean="0"/>
              <a:t>[</a:t>
            </a:r>
            <a:r>
              <a:rPr lang="cs-CZ" sz="1800" dirty="0" smtClean="0"/>
              <a:t>online</a:t>
            </a:r>
            <a:r>
              <a:rPr lang="en-US" sz="1800" dirty="0" smtClean="0"/>
              <a:t>]</a:t>
            </a:r>
            <a:r>
              <a:rPr lang="cs-CZ" sz="1800" dirty="0" smtClean="0"/>
              <a:t> 10.12.2011,16:10,citace:</a:t>
            </a:r>
            <a:r>
              <a:rPr lang="en-US" sz="1800" dirty="0" smtClean="0"/>
              <a:t>[</a:t>
            </a:r>
            <a:r>
              <a:rPr lang="cs-CZ" sz="1800" dirty="0" smtClean="0"/>
              <a:t>2011-10-12</a:t>
            </a:r>
            <a:r>
              <a:rPr lang="en-US" sz="1800" dirty="0" smtClean="0"/>
              <a:t>], </a:t>
            </a:r>
            <a:r>
              <a:rPr lang="en-US" sz="1800" dirty="0" err="1" smtClean="0"/>
              <a:t>Dostupn</a:t>
            </a:r>
            <a:r>
              <a:rPr lang="cs-CZ" sz="1800" dirty="0" smtClean="0"/>
              <a:t>ý z www:      </a:t>
            </a:r>
            <a:r>
              <a:rPr lang="cs-CZ" sz="1800" dirty="0" smtClean="0">
                <a:hlinkClick r:id="rId3"/>
              </a:rPr>
              <a:t>http://cs.wikipedia.org/wiki/Soubor:Karel_%C4%8Capek.jpg</a:t>
            </a:r>
            <a:r>
              <a:rPr lang="cs-CZ" sz="1800" dirty="0" smtClean="0"/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online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10.12.2011,16:20,citace:</a:t>
            </a:r>
            <a:r>
              <a:rPr lang="en-US" sz="1800" dirty="0" smtClean="0"/>
              <a:t>[2011</a:t>
            </a:r>
            <a:r>
              <a:rPr lang="cs-CZ" sz="1800" dirty="0" smtClean="0"/>
              <a:t>-10-12</a:t>
            </a:r>
            <a:r>
              <a:rPr lang="en-US" sz="1800" dirty="0" smtClean="0"/>
              <a:t>]</a:t>
            </a:r>
            <a:r>
              <a:rPr lang="cs-CZ" sz="1800" dirty="0" smtClean="0"/>
              <a:t>, Dostupný z www:  </a:t>
            </a:r>
            <a:r>
              <a:rPr lang="cs-CZ" sz="1800" dirty="0" smtClean="0">
                <a:hlinkClick r:id="rId4"/>
              </a:rPr>
              <a:t>http://cs.wikipedia.org/wiki/Alfons_Mucha</a:t>
            </a:r>
            <a:r>
              <a:rPr lang="en-US" sz="1800" dirty="0" smtClean="0">
                <a:hlinkClick r:id="rId4"/>
              </a:rPr>
              <a:t>[</a:t>
            </a:r>
            <a:r>
              <a:rPr lang="cs-CZ" sz="1800" dirty="0" smtClean="0">
                <a:hlinkClick r:id="rId4"/>
              </a:rPr>
              <a:t>online</a:t>
            </a:r>
            <a:r>
              <a:rPr lang="en-US" sz="1800" dirty="0"/>
              <a:t>[</a:t>
            </a:r>
            <a:r>
              <a:rPr lang="en-US" sz="1800" dirty="0" smtClean="0"/>
              <a:t> </a:t>
            </a:r>
            <a:r>
              <a:rPr lang="cs-CZ" sz="1800" dirty="0" smtClean="0"/>
              <a:t>10.12.2011,17:14,citace:</a:t>
            </a:r>
          </a:p>
          <a:p>
            <a:r>
              <a:rPr lang="en-US" sz="1800" dirty="0" smtClean="0"/>
              <a:t>[</a:t>
            </a:r>
            <a:r>
              <a:rPr lang="cs-CZ" sz="1800" dirty="0" smtClean="0"/>
              <a:t>2011-10-12</a:t>
            </a:r>
            <a:r>
              <a:rPr lang="en-US" sz="1800" dirty="0" smtClean="0"/>
              <a:t>]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648265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213</Words>
  <Application>Microsoft Office PowerPoint</Application>
  <PresentationFormat>Předvádění na obrazovce (4:3)</PresentationFormat>
  <Paragraphs>34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10</cp:revision>
  <dcterms:created xsi:type="dcterms:W3CDTF">2011-12-17T15:05:54Z</dcterms:created>
  <dcterms:modified xsi:type="dcterms:W3CDTF">2012-01-16T18:10:06Z</dcterms:modified>
</cp:coreProperties>
</file>