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14543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6012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38018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7924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3056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0360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9986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9140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32519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60451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39709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877FC2-5990-4C38-B119-C67C775E0880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786CD7-4B59-45B7-9DA6-05B852E304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59298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Vojteska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Vojteska.jpg%5bonlin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lvl="0"/>
            <a:r>
              <a:rPr lang="cs-CZ" sz="8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VY_32_INOVACE_ 02 Dějepis </a:t>
            </a:r>
            <a:r>
              <a:rPr lang="cs-CZ" sz="8000" dirty="0" smtClean="0">
                <a:solidFill>
                  <a:prstClr val="black"/>
                </a:solidFill>
              </a:rPr>
              <a:t>_7.ročník_18</a:t>
            </a: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O klášterech a církvi</a:t>
            </a:r>
            <a:endParaRPr lang="cs-CZ" sz="8000" dirty="0">
              <a:solidFill>
                <a:prstClr val="black"/>
              </a:solidFill>
            </a:endParaRPr>
          </a:p>
          <a:p>
            <a:pPr lvl="0"/>
            <a:r>
              <a:rPr lang="cs-CZ" sz="8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8000" dirty="0" smtClean="0">
                <a:solidFill>
                  <a:prstClr val="black"/>
                </a:solidFill>
              </a:rPr>
              <a:t>Anotace: Vliv církve. </a:t>
            </a:r>
            <a:r>
              <a:rPr lang="cs-CZ" sz="8000" dirty="0">
                <a:solidFill>
                  <a:prstClr val="black"/>
                </a:solidFill>
              </a:rPr>
              <a:t>M</a:t>
            </a:r>
            <a:r>
              <a:rPr lang="cs-CZ" sz="8000" dirty="0" smtClean="0">
                <a:solidFill>
                  <a:prstClr val="black"/>
                </a:solidFill>
              </a:rPr>
              <a:t>ateriál </a:t>
            </a:r>
            <a:r>
              <a:rPr lang="cs-CZ" sz="8000" dirty="0">
                <a:solidFill>
                  <a:prstClr val="black"/>
                </a:solidFill>
              </a:rPr>
              <a:t>slouží k projekci na interaktivní tabuli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9493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81624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908720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Obyvatelé klášterů byli  lidé</a:t>
            </a:r>
            <a:r>
              <a:rPr lang="cs-CZ" b="1" u="sng" dirty="0" smtClean="0"/>
              <a:t>, kteří  </a:t>
            </a:r>
            <a:r>
              <a:rPr lang="cs-CZ" b="1" u="sng" dirty="0" smtClean="0"/>
              <a:t>odešli z domova a zřekli se pohodlí</a:t>
            </a:r>
          </a:p>
          <a:p>
            <a:r>
              <a:rPr lang="cs-CZ" b="1" u="sng" dirty="0"/>
              <a:t>i</a:t>
            </a:r>
            <a:r>
              <a:rPr lang="cs-CZ" b="1" u="sng" dirty="0" smtClean="0"/>
              <a:t> </a:t>
            </a:r>
            <a:r>
              <a:rPr lang="cs-CZ" b="1" u="sng" dirty="0" smtClean="0"/>
              <a:t>bohatství, </a:t>
            </a:r>
            <a:r>
              <a:rPr lang="cs-CZ" b="1" u="sng" dirty="0" smtClean="0"/>
              <a:t>aby se věnovali službě Bohu a pomoci druhým.</a:t>
            </a:r>
            <a:endParaRPr lang="cs-CZ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2348880"/>
            <a:ext cx="3528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Doplň slova do vět.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42900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Lidé, kteří </a:t>
            </a:r>
            <a:r>
              <a:rPr lang="cs-CZ" dirty="0" smtClean="0"/>
              <a:t>opisovali knihy a zdobili je </a:t>
            </a:r>
            <a:r>
              <a:rPr lang="cs-CZ" dirty="0" smtClean="0"/>
              <a:t>obrázky, </a:t>
            </a:r>
            <a:r>
              <a:rPr lang="cs-CZ" dirty="0" smtClean="0"/>
              <a:t>se nazývali----------------------.</a:t>
            </a:r>
          </a:p>
          <a:p>
            <a:r>
              <a:rPr lang="cs-CZ" dirty="0" smtClean="0"/>
              <a:t>Křesťané věřili v ---------------------- </a:t>
            </a:r>
            <a:r>
              <a:rPr lang="cs-CZ" dirty="0" smtClean="0"/>
              <a:t>boha, </a:t>
            </a:r>
            <a:r>
              <a:rPr lang="cs-CZ" dirty="0" smtClean="0"/>
              <a:t>který se jmenoval---------------------</a:t>
            </a:r>
          </a:p>
          <a:p>
            <a:r>
              <a:rPr lang="cs-CZ" dirty="0" smtClean="0"/>
              <a:t>----------------------. </a:t>
            </a:r>
            <a:r>
              <a:rPr lang="cs-CZ" dirty="0" smtClean="0"/>
              <a:t> Nejvyšším </a:t>
            </a:r>
            <a:r>
              <a:rPr lang="cs-CZ" dirty="0" smtClean="0"/>
              <a:t>duchovním církve je -------------------------------.</a:t>
            </a:r>
          </a:p>
          <a:p>
            <a:r>
              <a:rPr lang="cs-CZ" dirty="0" smtClean="0"/>
              <a:t>Bohatí lidé si u církve vykupovali hříchy-----------------------------------. </a:t>
            </a:r>
            <a:r>
              <a:rPr lang="cs-CZ" dirty="0" smtClean="0"/>
              <a:t> Vznikaly </a:t>
            </a:r>
            <a:r>
              <a:rPr lang="cs-CZ" dirty="0" smtClean="0"/>
              <a:t>velké rozdíly mezi ------------------------ a --------------------------------.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5589240"/>
            <a:ext cx="7128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b</a:t>
            </a:r>
            <a:r>
              <a:rPr lang="en-US" dirty="0" smtClean="0"/>
              <a:t>oh</a:t>
            </a:r>
            <a:r>
              <a:rPr lang="cs-CZ" dirty="0" err="1" smtClean="0"/>
              <a:t>atými</a:t>
            </a:r>
            <a:r>
              <a:rPr lang="cs-CZ" dirty="0" smtClean="0"/>
              <a:t> a chudými, řeholníci, odpustky</a:t>
            </a:r>
            <a:r>
              <a:rPr lang="cs-CZ" dirty="0" smtClean="0"/>
              <a:t>, Ježíše </a:t>
            </a:r>
            <a:r>
              <a:rPr lang="cs-CZ" dirty="0" smtClean="0"/>
              <a:t>Krista, v jednoho, papež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55949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6/6c/Vojteska.jpg/220px-Vojtes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226" y="620688"/>
            <a:ext cx="4518845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0" y="4149080"/>
            <a:ext cx="3672409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228184" y="126876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Zahradní pavilon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5301208"/>
            <a:ext cx="36724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Břevnovský klášter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40371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052736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, kdo bydlel v klášterech 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348880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Mužský klášter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47278" y="2312221"/>
            <a:ext cx="28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Ženský klášter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15616" y="5013176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Řeholnice,  mnišky,  abatyše,  opat,  mnich,  jeptišky,  řeholníci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15616" y="3429000"/>
            <a:ext cx="20882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</a:t>
            </a:r>
          </a:p>
          <a:p>
            <a:r>
              <a:rPr lang="cs-CZ" dirty="0" smtClean="0"/>
              <a:t>------------------------</a:t>
            </a:r>
          </a:p>
          <a:p>
            <a:r>
              <a:rPr lang="cs-CZ" dirty="0" smtClean="0"/>
              <a:t>-------------------------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3521333"/>
            <a:ext cx="262106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-----------------------------</a:t>
            </a:r>
          </a:p>
          <a:p>
            <a:r>
              <a:rPr lang="cs-CZ" dirty="0" smtClean="0"/>
              <a:t>-----------------------------</a:t>
            </a:r>
          </a:p>
          <a:p>
            <a:r>
              <a:rPr lang="cs-CZ" dirty="0" smtClean="0"/>
              <a:t>-----------------------------</a:t>
            </a:r>
          </a:p>
          <a:p>
            <a:r>
              <a:rPr lang="cs-CZ" dirty="0" smtClean="0"/>
              <a:t>-----------------------------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708515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Citace: Dostupný z www: </a:t>
            </a:r>
            <a:r>
              <a:rPr lang="cs-CZ" sz="1800" dirty="0" smtClean="0">
                <a:hlinkClick r:id="rId2"/>
              </a:rPr>
              <a:t>http://cs.wikipedia.org/wiki/Soubor:Vojteska.jpg</a:t>
            </a:r>
            <a:r>
              <a:rPr lang="en-US" sz="1800" dirty="0" smtClean="0">
                <a:hlinkClick r:id="rId2"/>
              </a:rPr>
              <a:t>[online</a:t>
            </a:r>
            <a:r>
              <a:rPr lang="en-US" sz="1800" dirty="0" smtClean="0"/>
              <a:t>]</a:t>
            </a:r>
            <a:endParaRPr lang="cs-CZ" sz="1800" dirty="0" smtClean="0"/>
          </a:p>
          <a:p>
            <a:r>
              <a:rPr lang="cs-CZ" sz="1800" dirty="0" smtClean="0"/>
              <a:t>11.12.2011,citace:</a:t>
            </a:r>
            <a:r>
              <a:rPr lang="en-US" sz="1800" dirty="0" smtClean="0"/>
              <a:t> [ </a:t>
            </a:r>
            <a:r>
              <a:rPr lang="cs-CZ" sz="1800" dirty="0" smtClean="0"/>
              <a:t>2011-11-12</a:t>
            </a:r>
            <a:r>
              <a:rPr lang="en-US" sz="1800" dirty="0" smtClean="0"/>
              <a:t>], D</a:t>
            </a:r>
            <a:r>
              <a:rPr lang="cs-CZ" sz="1800" dirty="0" err="1" smtClean="0"/>
              <a:t>ostupný</a:t>
            </a:r>
            <a:r>
              <a:rPr lang="cs-CZ" sz="1800" dirty="0" smtClean="0"/>
              <a:t> z </a:t>
            </a:r>
            <a:r>
              <a:rPr lang="cs-CZ" sz="1800" dirty="0" err="1" smtClean="0"/>
              <a:t>www:http</a:t>
            </a:r>
            <a:r>
              <a:rPr lang="cs-CZ" sz="1800" dirty="0" smtClean="0"/>
              <a:t>://cs.wikipedia.org/wiki/Soubor:Praha_B%C5%99evnov_monastery_from_SE_DSCN0284.JPG </a:t>
            </a:r>
            <a:r>
              <a:rPr lang="en-US" sz="1800" dirty="0" smtClean="0"/>
              <a:t>[ online] </a:t>
            </a:r>
            <a:r>
              <a:rPr lang="cs-CZ" sz="1800" dirty="0" smtClean="0"/>
              <a:t>11.12.2011,citace: </a:t>
            </a:r>
            <a:r>
              <a:rPr lang="en-US" sz="1800" dirty="0" smtClean="0"/>
              <a:t>[2011</a:t>
            </a:r>
            <a:r>
              <a:rPr lang="cs-CZ" sz="1800" dirty="0" smtClean="0"/>
              <a:t>-11-12</a:t>
            </a:r>
            <a:r>
              <a:rPr lang="en-US" sz="1800" dirty="0" smtClean="0"/>
              <a:t>]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7520289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199</Words>
  <Application>Microsoft Office PowerPoint</Application>
  <PresentationFormat>Předvádění na obrazovce (4:3)</PresentationFormat>
  <Paragraphs>30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Snímek 2</vt:lpstr>
      <vt:lpstr>Snímek 3</vt:lpstr>
      <vt:lpstr>Snímek 4</vt:lpstr>
      <vt:lpstr>Snímek 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Dum</cp:lastModifiedBy>
  <cp:revision>6</cp:revision>
  <dcterms:created xsi:type="dcterms:W3CDTF">2011-12-20T08:31:21Z</dcterms:created>
  <dcterms:modified xsi:type="dcterms:W3CDTF">2013-01-10T10:38:40Z</dcterms:modified>
</cp:coreProperties>
</file>