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21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846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300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29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90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86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40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379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990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209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799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49E71-6793-4D01-9316-BF611340F912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3190D-2DB1-47A4-81F7-1267D3FDBD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659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Jan_Sladk%C3%BD_Kozi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 :Člověk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01 Dějepis </a:t>
            </a:r>
            <a:r>
              <a:rPr lang="cs-CZ" sz="2000" dirty="0" smtClean="0">
                <a:solidFill>
                  <a:prstClr val="black"/>
                </a:solidFill>
              </a:rPr>
              <a:t>_8.ročník_19</a:t>
            </a: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Odboj nevolníku v 17.století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 dirty="0" smtClean="0">
                <a:solidFill>
                  <a:prstClr val="black"/>
                </a:solidFill>
              </a:rPr>
              <a:t>: Vzpoura nevolníku proti útlaku. </a:t>
            </a:r>
            <a:r>
              <a:rPr lang="cs-CZ" sz="2000" dirty="0">
                <a:solidFill>
                  <a:prstClr val="black"/>
                </a:solidFill>
              </a:rPr>
              <a:t>M</a:t>
            </a:r>
            <a:r>
              <a:rPr lang="cs-CZ" sz="2000" dirty="0" smtClean="0">
                <a:solidFill>
                  <a:prstClr val="black"/>
                </a:solidFill>
              </a:rPr>
              <a:t>ateriál slouží k projekci na interaktivní tabuli.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336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Útisk na vesnicích dosáhl v 17.století vrcholu a nevolníci se začali bouřit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772816"/>
            <a:ext cx="3564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1/   Jaká vypukla povstání? Přiřaď správné slovo.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81790" y="256490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Povstání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645024"/>
            <a:ext cx="1782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panské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3645024"/>
            <a:ext cx="1458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nevolnické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6450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selské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36450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vesnické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94116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2/   Sestav správné slovo z písmen:     </a:t>
            </a:r>
            <a:r>
              <a:rPr lang="cs-CZ" b="1" dirty="0" smtClean="0"/>
              <a:t>e  l  i  e  r  b  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9091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Známé je povstání v Chodsku ,  povstalce vedl </a:t>
            </a:r>
            <a:r>
              <a:rPr lang="cs-CZ" sz="2000" b="1" u="sng" dirty="0" smtClean="0"/>
              <a:t>JAN SLADKÝ KOZINA  </a:t>
            </a:r>
            <a:endParaRPr lang="cs-CZ" sz="20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00263"/>
            <a:ext cx="3528392" cy="406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723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2474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r>
              <a:rPr lang="cs-CZ" b="1" dirty="0" smtClean="0"/>
              <a:t>/  </a:t>
            </a:r>
            <a:r>
              <a:rPr lang="cs-CZ" b="1" u="sng" dirty="0" smtClean="0"/>
              <a:t>Vyber správné odpovědi  ve větách a podtrhni je.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20888"/>
            <a:ext cx="6840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Nevolníci žili v (blahobytu, v bídě).</a:t>
            </a:r>
          </a:p>
          <a:p>
            <a:r>
              <a:rPr lang="cs-CZ" dirty="0" smtClean="0"/>
              <a:t>Obrátili se s prosbou o pomoc (ke králi, k císaři).</a:t>
            </a:r>
          </a:p>
          <a:p>
            <a:r>
              <a:rPr lang="cs-CZ" dirty="0" smtClean="0"/>
              <a:t>Ten jim( vyhověl,  nevyhověl).</a:t>
            </a:r>
          </a:p>
          <a:p>
            <a:r>
              <a:rPr lang="cs-CZ" dirty="0" smtClean="0"/>
              <a:t>Na mnoha panstvích vypuklo povstání( proti vrchnosti, nevolníkům).</a:t>
            </a:r>
          </a:p>
          <a:p>
            <a:r>
              <a:rPr lang="cs-CZ" dirty="0" smtClean="0"/>
              <a:t>Povstalci byli (poraženi,  zvítězili).</a:t>
            </a:r>
          </a:p>
          <a:p>
            <a:r>
              <a:rPr lang="cs-CZ" dirty="0" smtClean="0"/>
              <a:t>V čele vzpoury na Chodsku byl (Jan Slaný Kozina,  Jan Sladký Kozina).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19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</a:t>
            </a:r>
            <a:r>
              <a:rPr lang="cs-CZ" sz="1800" dirty="0" smtClean="0"/>
              <a:t>:</a:t>
            </a:r>
          </a:p>
          <a:p>
            <a:r>
              <a:rPr lang="cs-CZ" sz="1800" dirty="0" smtClean="0"/>
              <a:t>Dostupný z www: </a:t>
            </a:r>
            <a:r>
              <a:rPr lang="cs-CZ" sz="1800" dirty="0"/>
              <a:t> </a:t>
            </a:r>
            <a:r>
              <a:rPr lang="cs-CZ" sz="1800" dirty="0">
                <a:hlinkClick r:id="rId2"/>
              </a:rPr>
              <a:t>http://cs.wikipedia.org/wiki/Soubor:Jan_Vil%C3%ADmek_-_</a:t>
            </a:r>
            <a:r>
              <a:rPr lang="cs-CZ" sz="1800" dirty="0" smtClean="0">
                <a:hlinkClick r:id="rId2"/>
              </a:rPr>
              <a:t>Jan_Sladk%C3%BD_Kozina.jpg</a:t>
            </a:r>
            <a:r>
              <a:rPr lang="cs-CZ" sz="1800" dirty="0" smtClean="0"/>
              <a:t> </a:t>
            </a:r>
            <a:r>
              <a:rPr lang="en-US" sz="1800" dirty="0" smtClean="0"/>
              <a:t>[online]</a:t>
            </a:r>
            <a:r>
              <a:rPr lang="cs-CZ" sz="1800" dirty="0" smtClean="0"/>
              <a:t> 12.12.2011,16:30,citace:</a:t>
            </a:r>
            <a:r>
              <a:rPr lang="en-US" sz="1800" dirty="0" smtClean="0"/>
              <a:t>[</a:t>
            </a:r>
            <a:r>
              <a:rPr lang="cs-CZ" sz="1800" dirty="0" smtClean="0"/>
              <a:t>2011-10-12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Řešení:   1/  selské povstání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2/ </a:t>
            </a:r>
            <a:r>
              <a:rPr lang="cs-CZ" sz="1800" dirty="0" err="1" smtClean="0"/>
              <a:t>rebélie</a:t>
            </a:r>
            <a:endParaRPr lang="cs-CZ" sz="1800" dirty="0" smtClean="0"/>
          </a:p>
          <a:p>
            <a:r>
              <a:rPr lang="cs-CZ" sz="1800" dirty="0"/>
              <a:t> </a:t>
            </a:r>
            <a:r>
              <a:rPr lang="cs-CZ" sz="1800" dirty="0" smtClean="0"/>
              <a:t>               3/  v bídě, k císaři, nevyhověl, proti vrchnosti, poraženi,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Jan Sladký Kozina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623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222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7</cp:revision>
  <dcterms:created xsi:type="dcterms:W3CDTF">2011-12-18T17:35:40Z</dcterms:created>
  <dcterms:modified xsi:type="dcterms:W3CDTF">2012-01-16T17:48:56Z</dcterms:modified>
</cp:coreProperties>
</file>