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E9BAC-4F64-4685-BC85-30DAB74CA436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2764D-CC2F-4A02-9AAC-756058F4777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12449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E9BAC-4F64-4685-BC85-30DAB74CA436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2764D-CC2F-4A02-9AAC-756058F4777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76003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E9BAC-4F64-4685-BC85-30DAB74CA436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2764D-CC2F-4A02-9AAC-756058F4777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212234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E9BAC-4F64-4685-BC85-30DAB74CA436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2764D-CC2F-4A02-9AAC-756058F4777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966874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E9BAC-4F64-4685-BC85-30DAB74CA436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2764D-CC2F-4A02-9AAC-756058F4777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772179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E9BAC-4F64-4685-BC85-30DAB74CA436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2764D-CC2F-4A02-9AAC-756058F4777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839569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E9BAC-4F64-4685-BC85-30DAB74CA436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2764D-CC2F-4A02-9AAC-756058F4777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684774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E9BAC-4F64-4685-BC85-30DAB74CA436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2764D-CC2F-4A02-9AAC-756058F4777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988929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E9BAC-4F64-4685-BC85-30DAB74CA436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2764D-CC2F-4A02-9AAC-756058F4777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789955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E9BAC-4F64-4685-BC85-30DAB74CA436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2764D-CC2F-4A02-9AAC-756058F4777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05746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E9BAC-4F64-4685-BC85-30DAB74CA436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2764D-CC2F-4A02-9AAC-756058F4777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013617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AE9BAC-4F64-4685-BC85-30DAB74CA436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42764D-CC2F-4A02-9AAC-756058F4777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438968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13" Type="http://schemas.openxmlformats.org/officeDocument/2006/relationships/image" Target="../media/image21.wmf"/><Relationship Id="rId3" Type="http://schemas.openxmlformats.org/officeDocument/2006/relationships/image" Target="../media/image11.wmf"/><Relationship Id="rId7" Type="http://schemas.openxmlformats.org/officeDocument/2006/relationships/image" Target="../media/image15.wmf"/><Relationship Id="rId12" Type="http://schemas.openxmlformats.org/officeDocument/2006/relationships/image" Target="../media/image20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wmf"/><Relationship Id="rId11" Type="http://schemas.openxmlformats.org/officeDocument/2006/relationships/image" Target="../media/image19.wmf"/><Relationship Id="rId5" Type="http://schemas.openxmlformats.org/officeDocument/2006/relationships/image" Target="../media/image13.wmf"/><Relationship Id="rId10" Type="http://schemas.openxmlformats.org/officeDocument/2006/relationships/image" Target="../media/image18.wmf"/><Relationship Id="rId4" Type="http://schemas.openxmlformats.org/officeDocument/2006/relationships/image" Target="../media/image12.wmf"/><Relationship Id="rId9" Type="http://schemas.openxmlformats.org/officeDocument/2006/relationships/image" Target="../media/image17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627784" y="908720"/>
            <a:ext cx="3744416" cy="432048"/>
          </a:xfrm>
        </p:spPr>
        <p:txBody>
          <a:bodyPr>
            <a:normAutofit/>
          </a:bodyPr>
          <a:lstStyle/>
          <a:p>
            <a:r>
              <a:rPr lang="cs-CZ" sz="800" dirty="0" err="1" smtClean="0"/>
              <a:t>naddpis</a:t>
            </a:r>
            <a:endParaRPr lang="cs-CZ" sz="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2348880"/>
            <a:ext cx="7992888" cy="4104456"/>
          </a:xfrm>
        </p:spPr>
        <p:txBody>
          <a:bodyPr>
            <a:normAutofit fontScale="92500"/>
          </a:bodyPr>
          <a:lstStyle/>
          <a:p>
            <a:pPr lvl="0">
              <a:spcBef>
                <a:spcPts val="0"/>
              </a:spcBef>
            </a:pPr>
            <a:endParaRPr lang="cs-CZ" sz="2000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sz="24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Základní škola, Hrádek 203</a:t>
            </a:r>
          </a:p>
          <a:p>
            <a:pPr lvl="0">
              <a:spcBef>
                <a:spcPts val="0"/>
              </a:spcBef>
            </a:pPr>
            <a:r>
              <a:rPr lang="cs-CZ" sz="24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Projekt: CZ.1.07/1.400/21.1220</a:t>
            </a:r>
          </a:p>
          <a:p>
            <a:pPr lvl="0">
              <a:spcBef>
                <a:spcPts val="0"/>
              </a:spcBef>
            </a:pPr>
            <a:r>
              <a:rPr lang="cs-CZ" sz="24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VY_32_INOVACE_06_Prvouka_01_3. </a:t>
            </a:r>
            <a:r>
              <a:rPr lang="cs-CZ" sz="2400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ročník_Hry</a:t>
            </a:r>
            <a:r>
              <a:rPr lang="cs-CZ" sz="24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dětí na podzim – pouštění draka</a:t>
            </a:r>
          </a:p>
          <a:p>
            <a:pPr lvl="0">
              <a:spcBef>
                <a:spcPts val="0"/>
              </a:spcBef>
            </a:pPr>
            <a:r>
              <a:rPr lang="cs-CZ" sz="24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Autor: Mgr. Jana </a:t>
            </a:r>
            <a:r>
              <a:rPr lang="cs-CZ" sz="2400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Burdzová</a:t>
            </a:r>
            <a:endParaRPr lang="cs-CZ" sz="2400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sz="24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Použití: určeno k prezentaci na interaktivní tabuli</a:t>
            </a:r>
          </a:p>
          <a:p>
            <a:pPr lvl="0" algn="l">
              <a:spcBef>
                <a:spcPts val="0"/>
              </a:spcBef>
            </a:pPr>
            <a:endParaRPr lang="cs-CZ" sz="2400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 algn="l">
              <a:spcBef>
                <a:spcPts val="0"/>
              </a:spcBef>
            </a:pPr>
            <a:endParaRPr lang="cs-CZ" sz="24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 algn="l">
              <a:spcBef>
                <a:spcPts val="0"/>
              </a:spcBef>
            </a:pPr>
            <a:r>
              <a:rPr lang="cs-CZ" sz="24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Anotace: Jedná se o výukovou prezentaci určenou k upevňování </a:t>
            </a:r>
            <a:r>
              <a:rPr lang="cs-CZ" sz="24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                a </a:t>
            </a:r>
            <a:r>
              <a:rPr lang="cs-CZ" sz="24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rozšiřování učiva. Žáci jsou vedeni k aktivnímu řešení problému. Materiál je určen pro výuku žáků s lehkým mentálním postižením.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29448" y="764704"/>
            <a:ext cx="6021089" cy="13681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253928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Podzim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Uletěl </a:t>
            </a:r>
            <a:r>
              <a:rPr lang="cs-CZ" dirty="0"/>
              <a:t>nám pěkný drak</a:t>
            </a:r>
          </a:p>
          <a:p>
            <a:pPr marL="0" indent="0">
              <a:buNone/>
            </a:pPr>
            <a:r>
              <a:rPr lang="cs-CZ" dirty="0"/>
              <a:t>nahoru až do oblak.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</p:txBody>
      </p:sp>
      <p:pic>
        <p:nvPicPr>
          <p:cNvPr id="1029" name="Picture 5" descr="C:\Users\n37n\AppData\Local\Microsoft\Windows\Temporary Internet Files\Content.IE5\K0O7W0UI\MC9002373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005878"/>
            <a:ext cx="3547492" cy="2846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n37n\AppData\Local\Microsoft\Windows\Temporary Internet Files\Content.IE5\K0O7W0UI\MC900441809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62970" y="3185592"/>
            <a:ext cx="3672408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20493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počasí bývá na podzim?</a:t>
            </a:r>
            <a:endParaRPr lang="cs-CZ" dirty="0"/>
          </a:p>
        </p:txBody>
      </p:sp>
      <p:pic>
        <p:nvPicPr>
          <p:cNvPr id="2051" name="Picture 3" descr="C:\Program Files (x86)\Microsoft Office\MEDIA\CAGCAT10\j0293828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844824"/>
            <a:ext cx="1744675" cy="1836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n37n\AppData\Local\Microsoft\Windows\Temporary Internet Files\Content.IE5\S7687CZ2\MC900432590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577650"/>
            <a:ext cx="2267781" cy="2267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n37n\AppData\Local\Microsoft\Windows\Temporary Internet Files\Content.IE5\S7687CZ2\MC90044040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736723"/>
            <a:ext cx="1944216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n37n\AppData\Local\Microsoft\Windows\Temporary Internet Files\Content.IE5\AM1I8PN9\MC900432587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4173992"/>
            <a:ext cx="2114579" cy="2114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n37n\AppData\Local\Microsoft\Windows\Temporary Internet Files\Content.IE5\AM1I8PN9\MC900388704[1].wmf"/>
          <p:cNvPicPr>
            <a:picLocks noGrp="1" noChangeAspect="1" noChangeArrowheads="1"/>
          </p:cNvPicPr>
          <p:nvPr>
            <p:ph idx="1"/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617400"/>
            <a:ext cx="1825142" cy="1420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n37n\AppData\Local\Microsoft\Windows\Temporary Internet Files\Content.IE5\AM1I8PN9\MC90039861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8745" y="4330141"/>
            <a:ext cx="1355141" cy="1802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1344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Vyber, co si oblékneš a obuješ, když půjdeš pouštět </a:t>
            </a:r>
            <a:r>
              <a:rPr lang="cs-CZ" sz="3600" dirty="0" smtClean="0"/>
              <a:t>draka.</a:t>
            </a:r>
            <a:endParaRPr lang="cs-CZ" sz="3600" dirty="0"/>
          </a:p>
        </p:txBody>
      </p:sp>
      <p:pic>
        <p:nvPicPr>
          <p:cNvPr id="1026" name="Picture 2" descr="C:\Users\n37n\AppData\Local\Microsoft\Windows\Temporary Internet Files\Content.IE5\DE4CGPLA\MC900351179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31974" y="5537140"/>
            <a:ext cx="1133125" cy="1136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n37n\AppData\Local\Microsoft\Windows\Temporary Internet Files\Content.IE5\S7687CZ2\MC90010070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36940" y="1492006"/>
            <a:ext cx="864095" cy="1359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n37n\AppData\Local\Microsoft\Windows\Temporary Internet Files\Content.IE5\S7687CZ2\MC90010079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92886" y="5718167"/>
            <a:ext cx="1155098" cy="774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n37n\AppData\Local\Microsoft\Windows\Temporary Internet Files\Content.IE5\AM1I8PN9\MC90023293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8681" y="1353131"/>
            <a:ext cx="2051720" cy="1641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n37n\AppData\Local\Microsoft\Windows\Temporary Internet Files\Content.IE5\K0O7W0UI\MC90011347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82861" y="3154972"/>
            <a:ext cx="931056" cy="1901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n37n\AppData\Local\Microsoft\Windows\Temporary Internet Files\Content.IE5\K0O7W0UI\MC90011332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2316" y="3712603"/>
            <a:ext cx="1205340" cy="1153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n37n\AppData\Local\Microsoft\Windows\Temporary Internet Files\Content.IE5\AM1I8PN9\MC90041255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46489" y="1531895"/>
            <a:ext cx="1297727" cy="1380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n37n\AppData\Local\Microsoft\Windows\Temporary Internet Files\Content.IE5\S7687CZ2\MC90023760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76025" y="5445196"/>
            <a:ext cx="1271601" cy="1047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n37n\AppData\Local\Microsoft\Windows\Temporary Internet Files\Content.IE5\K0O7W0UI\MC90033477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98459" y="3284984"/>
            <a:ext cx="1518374" cy="1110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n37n\AppData\Local\Microsoft\Windows\Temporary Internet Files\Content.IE5\S7687CZ2\MC900335794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2826" y="4083234"/>
            <a:ext cx="1411422" cy="1009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n37n\AppData\Local\Microsoft\Windows\Temporary Internet Files\Content.IE5\S7687CZ2\MC900232970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24195" y="2171755"/>
            <a:ext cx="1728192" cy="1272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n37n\AppData\Local\Microsoft\Windows\Temporary Internet Files\Content.IE5\S7687CZ2\MC900232952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899592" y="4818036"/>
            <a:ext cx="1916108" cy="1923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8104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n37n\AppData\Local\Microsoft\Windows\Temporary Internet Files\Content.IE5\AM1I8PN9\MC9000977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1400973"/>
            <a:ext cx="3456384" cy="4349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n37n\AppData\Local\Microsoft\Windows\Temporary Internet Files\Content.IE5\DE4CGPLA\MC9003573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448022"/>
            <a:ext cx="2952328" cy="3756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18641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>
                <a:solidFill>
                  <a:schemeClr val="accent6">
                    <a:lumMod val="75000"/>
                  </a:schemeClr>
                </a:solidFill>
              </a:rPr>
              <a:t>Draka si můžeme koupit v obchodě. Větší radost budeme mít z draka, kterého si vyrobíme sami.</a:t>
            </a: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10744" cy="452596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Vyber </a:t>
            </a:r>
            <a:r>
              <a:rPr lang="cs-CZ" dirty="0"/>
              <a:t>všechny pomůcky, které jsou při výrobě draka potřebné.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4572000" y="1600200"/>
            <a:ext cx="4114800" cy="452596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nůžky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hrábě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p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apír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d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řevěné prkno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lepidlo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d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řevěné laťky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pravítko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b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arevný papír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lopata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provázek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93277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Řešení</a:t>
            </a:r>
            <a:endParaRPr lang="cs-CZ" sz="40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dirty="0" smtClean="0"/>
              <a:t>Budeme potřebovat:</a:t>
            </a:r>
          </a:p>
          <a:p>
            <a:pPr marL="0" indent="0" algn="ctr">
              <a:buNone/>
            </a:pP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n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ůžky</a:t>
            </a:r>
          </a:p>
          <a:p>
            <a:pPr marL="0" indent="0" algn="ctr">
              <a:buNone/>
            </a:pP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p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apír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lepidlo</a:t>
            </a:r>
          </a:p>
          <a:p>
            <a:pPr marL="0" indent="0" algn="ctr">
              <a:buNone/>
            </a:pP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dřevěné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laťky</a:t>
            </a:r>
          </a:p>
          <a:p>
            <a:pPr marL="0" indent="0" algn="ctr">
              <a:buNone/>
            </a:pP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p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ravítko</a:t>
            </a:r>
          </a:p>
          <a:p>
            <a:pPr marL="0" indent="0" algn="ctr">
              <a:buNone/>
            </a:pP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barevný papír</a:t>
            </a:r>
          </a:p>
          <a:p>
            <a:pPr marL="0" indent="0" algn="ctr">
              <a:buNone/>
            </a:pP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provázek</a:t>
            </a:r>
          </a:p>
          <a:p>
            <a:pPr marL="0" indent="0">
              <a:buNone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7735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accent3">
                    <a:lumMod val="50000"/>
                  </a:schemeClr>
                </a:solidFill>
              </a:rPr>
              <a:t>Na co si dát při pouštění draka pozor?</a:t>
            </a:r>
            <a:endParaRPr lang="cs-CZ" sz="36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Při pouštění draka se vyhýbáme drátům elektrického vedení!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3077" name="Picture 5" descr="C:\Users\n37n\AppData\Local\Microsoft\Windows\Temporary Internet Files\Content.IE5\K0O7W0UI\MC9002808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49488" y="3140968"/>
            <a:ext cx="3816424" cy="2859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48262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Citace</a:t>
            </a:r>
            <a:br>
              <a:rPr lang="cs-CZ" sz="2400" dirty="0"/>
            </a:br>
            <a:r>
              <a:rPr lang="cs-CZ" sz="2400" dirty="0"/>
              <a:t>ilustrace: </a:t>
            </a:r>
            <a:r>
              <a:rPr lang="cs-CZ" sz="2400" dirty="0">
                <a:hlinkClick r:id="rId2"/>
              </a:rPr>
              <a:t>www.office.microsoft.com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292010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126</TotalTime>
  <Words>170</Words>
  <Application>Microsoft Office PowerPoint</Application>
  <PresentationFormat>Předvádění na obrazovce (4:3)</PresentationFormat>
  <Paragraphs>57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naddpis</vt:lpstr>
      <vt:lpstr>Podzim</vt:lpstr>
      <vt:lpstr>Jaké počasí bývá na podzim?</vt:lpstr>
      <vt:lpstr>Vyber, co si oblékneš a obuješ, když půjdeš pouštět draka.</vt:lpstr>
      <vt:lpstr>Snímek 5</vt:lpstr>
      <vt:lpstr>Draka si můžeme koupit v obchodě. Větší radost budeme mít z draka, kterého si vyrobíme sami.</vt:lpstr>
      <vt:lpstr>Řešení</vt:lpstr>
      <vt:lpstr>Na co si dát při pouštění draka pozor?</vt:lpstr>
      <vt:lpstr>Citace ilustrace: www.office.microsoft.com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n37n</dc:creator>
  <cp:lastModifiedBy>Dum</cp:lastModifiedBy>
  <cp:revision>17</cp:revision>
  <dcterms:created xsi:type="dcterms:W3CDTF">2011-11-01T21:26:29Z</dcterms:created>
  <dcterms:modified xsi:type="dcterms:W3CDTF">2013-01-10T11:20:24Z</dcterms:modified>
</cp:coreProperties>
</file>