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4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50" autoAdjust="0"/>
    <p:restoredTop sz="94660" autoAdjust="0"/>
  </p:normalViewPr>
  <p:slideViewPr>
    <p:cSldViewPr>
      <p:cViewPr varScale="1">
        <p:scale>
          <a:sx n="70" d="100"/>
          <a:sy n="70" d="100"/>
        </p:scale>
        <p:origin x="-135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11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1340768"/>
            <a:ext cx="3528392" cy="360040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96952"/>
            <a:ext cx="6400800" cy="3312368"/>
          </a:xfrm>
        </p:spPr>
        <p:txBody>
          <a:bodyPr>
            <a:normAutofit fontScale="92500" lnSpcReduction="20000"/>
          </a:bodyPr>
          <a:lstStyle/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VY_32_INOVACE_06_Prvouka_02_3. </a:t>
            </a:r>
            <a:r>
              <a:rPr lang="cs-CZ" sz="24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ročník_Denní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režim – ráno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4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„Denní režim“. Žáci jsou vedeni k odpovídání na otázky a k aktivnímu řešení úkolů. Materiál je určen pro výuku žáků s lehkým mentálním postižením.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521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0" y="765175"/>
            <a:ext cx="4038600" cy="5360988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kolik hodin ráno vstáváš?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n37n\AppData\Local\Microsoft\Windows\Temporary Internet Files\Content.IE5\DE4CGPLA\MP9004228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15017"/>
            <a:ext cx="3830207" cy="383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471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kolik hodin odcházíš na autobus?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n37n\AppData\Local\Microsoft\Windows\Temporary Internet Files\Content.IE5\1UHD9A4J\MC9003356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73016"/>
            <a:ext cx="2880320" cy="186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I5OL6VLX\MC9003443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531" y="3496703"/>
            <a:ext cx="2808312" cy="197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9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Správně seřaď přeházené věty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1600200"/>
            <a:ext cx="3668216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Vyčistím si zuby.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Odcházím na autobus.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Nasnídám se.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Obléknu se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Dám si do aktovky svačinu.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n37n\AppData\Local\Microsoft\Windows\Temporary Internet Files\Content.IE5\BVMA80TE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051" y="3613025"/>
            <a:ext cx="1800200" cy="57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37n\AppData\Local\Microsoft\Windows\Temporary Internet Files\Content.IE5\BVMA80TE\MC900290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828" y="4528828"/>
            <a:ext cx="1448549" cy="157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37n\AppData\Local\Microsoft\Windows\Temporary Internet Files\Content.IE5\BVMA80TE\MC900232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595" y="1700808"/>
            <a:ext cx="1796006" cy="133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37n\AppData\Local\Microsoft\Windows\Temporary Internet Files\Content.IE5\1UHD9A4J\MC900441750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151" y="4528828"/>
            <a:ext cx="1174861" cy="1174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94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Obléknu se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Nasnídám </a:t>
            </a: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Vyčistím </a:t>
            </a: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si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zuby.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C:\Users\n37n\AppData\Local\Microsoft\Windows\Temporary Internet Files\Content.IE5\BVMA80TE\MC9002324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291" y="3408991"/>
            <a:ext cx="1619736" cy="1204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n37n\AppData\Local\Microsoft\Windows\Temporary Internet Files\Content.IE5\BVMA80TE\MC900215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708" y="5437833"/>
            <a:ext cx="1895830" cy="60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n37n\AppData\Local\Microsoft\Windows\Temporary Internet Files\Content.IE5\1UHD9A4J\MC90044175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154344"/>
            <a:ext cx="1109107" cy="110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n37n\AppData\Local\Microsoft\Windows\Temporary Internet Files\Content.IE5\GMXX0JPW\MC9001134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217" y="1196752"/>
            <a:ext cx="980641" cy="200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n37n\AppData\Local\Microsoft\Windows\Temporary Internet Files\Content.IE5\1UHD9A4J\MC9002329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944" y="1196752"/>
            <a:ext cx="1710431" cy="125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37n\AppData\Local\Microsoft\Windows\Temporary Internet Files\Content.IE5\I5OL6VLX\MC9003515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432" y="1556792"/>
            <a:ext cx="864096" cy="71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1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765174"/>
            <a:ext cx="7920880" cy="5544145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Dám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si do aktovky 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svačinu.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Odcházím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 autobus.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3" descr="C:\Users\n37n\AppData\Local\Microsoft\Windows\Temporary Internet Files\Content.IE5\BVMA80TE\MC900290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90529"/>
            <a:ext cx="891610" cy="972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n37n\AppData\Local\Microsoft\Windows\Temporary Internet Files\Content.IE5\BVMA80TE\MC900398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128" y="4149080"/>
            <a:ext cx="202072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GMXX0JPW\MC900360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778" y="1340767"/>
            <a:ext cx="1944216" cy="2071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42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322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125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nadpis</vt:lpstr>
      <vt:lpstr>Prezentace aplikace PowerPoint</vt:lpstr>
      <vt:lpstr>Prezentace aplikace PowerPoint</vt:lpstr>
      <vt:lpstr>Správně seřaď přeházené věty</vt:lpstr>
      <vt:lpstr>Řešení</vt:lpstr>
      <vt:lpstr>Prezentace aplikace PowerPoint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15</cp:revision>
  <dcterms:created xsi:type="dcterms:W3CDTF">2012-03-18T15:55:35Z</dcterms:created>
  <dcterms:modified xsi:type="dcterms:W3CDTF">2013-01-10T10:57:55Z</dcterms:modified>
</cp:coreProperties>
</file>