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5" Type="http://schemas.openxmlformats.org/officeDocument/2006/relationships/image" Target="../media/image7.jpeg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63688" y="692696"/>
            <a:ext cx="5726100" cy="108012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43608" y="2636912"/>
            <a:ext cx="6984776" cy="3600400"/>
          </a:xfrm>
        </p:spPr>
        <p:txBody>
          <a:bodyPr>
            <a:normAutofit/>
          </a:bodyPr>
          <a:lstStyle/>
          <a:p>
            <a:pPr lvl="0">
              <a:spcBef>
                <a:spcPts val="0"/>
              </a:spcBef>
            </a:pPr>
            <a:r>
              <a:rPr lang="cs-CZ" sz="20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Základní škola, Hrádek 203</a:t>
            </a:r>
          </a:p>
          <a:p>
            <a:pPr lvl="0">
              <a:spcBef>
                <a:spcPts val="0"/>
              </a:spcBef>
            </a:pPr>
            <a:r>
              <a:rPr lang="cs-CZ" sz="20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Projekt: CZ.1.07/1.400/21.1220</a:t>
            </a:r>
          </a:p>
          <a:p>
            <a:pPr lvl="0">
              <a:spcBef>
                <a:spcPts val="0"/>
              </a:spcBef>
            </a:pP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VY_32_INOVACE_06_Prvouka_03_3. </a:t>
            </a:r>
            <a:r>
              <a:rPr lang="cs-CZ" sz="2000" dirty="0" err="1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ročník_Denní</a:t>
            </a:r>
            <a:r>
              <a:rPr lang="cs-CZ" sz="20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režim – dopoledne, poledne</a:t>
            </a:r>
            <a:endParaRPr lang="cs-CZ" sz="20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</a:pPr>
            <a:r>
              <a:rPr lang="cs-CZ" sz="20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Autor: Mgr. Jana </a:t>
            </a:r>
            <a:r>
              <a:rPr lang="cs-CZ" sz="2000" dirty="0" err="1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Burdzová</a:t>
            </a:r>
            <a:endParaRPr lang="cs-CZ" sz="20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</a:pPr>
            <a:r>
              <a:rPr lang="cs-CZ" sz="20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Použití: určeno k prezentaci na interaktivní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tabuli</a:t>
            </a:r>
          </a:p>
          <a:p>
            <a:pPr lvl="0">
              <a:spcBef>
                <a:spcPts val="0"/>
              </a:spcBef>
            </a:pPr>
            <a:endParaRPr lang="cs-CZ" sz="20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algn="l">
              <a:spcBef>
                <a:spcPts val="0"/>
              </a:spcBef>
            </a:pPr>
            <a:r>
              <a:rPr lang="cs-CZ" sz="20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Anotace: Jedná se o výukovou prezentaci části učiva „Denní režim“. Žáci jsou vedeni k odpovídání na otázky a k aktivnímu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doplňování vět. </a:t>
            </a:r>
            <a:r>
              <a:rPr lang="cs-CZ" sz="20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Materiál je určen pro výuku žáků s lehkým mentálním postižením.</a:t>
            </a:r>
          </a:p>
          <a:p>
            <a:pPr lvl="0" algn="l">
              <a:spcBef>
                <a:spcPts val="0"/>
              </a:spcBef>
            </a:pPr>
            <a:endParaRPr lang="cs-CZ" sz="24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1052" y="602870"/>
            <a:ext cx="6021089" cy="1368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9739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Co děláš dopoledne?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n37n\AppData\Local\Microsoft\Windows\Temporary Internet Files\Content.IE5\GMXX0JPW\MC900335624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204864"/>
            <a:ext cx="4481649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5639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Doplň chybějící slovo do věty: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023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Dopoledne jsem ve __________ .</a:t>
            </a:r>
          </a:p>
          <a:p>
            <a:pPr marL="0" indent="0">
              <a:buNone/>
            </a:pPr>
            <a:endParaRPr lang="cs-CZ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 vyučování jdu do družiny a společně s ostatními spolužáky na oběd do školní ______________ .</a:t>
            </a:r>
          </a:p>
          <a:p>
            <a:pPr marL="0" indent="0">
              <a:buNone/>
            </a:pPr>
            <a:endParaRPr lang="cs-CZ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Obědváme v poledne.  </a:t>
            </a:r>
            <a:endParaRPr lang="cs-CZ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n37n\AppData\Local\Microsoft\Windows\Temporary Internet Files\Content.IE5\I5OL6VLX\MC9003595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653136"/>
            <a:ext cx="3168352" cy="1591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6402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Doplň větu: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Mezi má oblíbená jídla patří _____________________________________________________________________________________________________________________</a:t>
            </a:r>
            <a:endParaRPr lang="cs-CZ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n37n\AppData\Local\Microsoft\Windows\Temporary Internet Files\Content.IE5\I5OL6VLX\MC90023281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292084"/>
            <a:ext cx="1952412" cy="117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n37n\AppData\Local\Microsoft\Windows\Temporary Internet Files\Content.IE5\I5OL6VLX\MC90043549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092" y="3840655"/>
            <a:ext cx="1728192" cy="1288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n37n\AppData\Local\Microsoft\Windows\Temporary Internet Files\Content.IE5\I5OL6VLX\MC90001945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2799" y="5431213"/>
            <a:ext cx="1656183" cy="901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n37n\AppData\Local\Microsoft\Windows\Temporary Internet Files\Content.IE5\1UHD9A4J\MP90017835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864330"/>
            <a:ext cx="1612776" cy="1075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n37n\AppData\Local\Microsoft\Windows\Temporary Internet Files\Content.IE5\1UHD9A4J\MC90021578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708851"/>
            <a:ext cx="1599781" cy="1387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5487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Co děláš v družině?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Nejraději mám ___________________________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______________________________________________________________________________</a:t>
            </a:r>
            <a:endParaRPr lang="cs-CZ" dirty="0"/>
          </a:p>
        </p:txBody>
      </p:sp>
      <p:pic>
        <p:nvPicPr>
          <p:cNvPr id="4098" name="Picture 2" descr="C:\Users\n37n\AppData\Local\Microsoft\Windows\Temporary Internet Files\Content.IE5\1UHD9A4J\MC9002306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253885"/>
            <a:ext cx="1292388" cy="115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n37n\AppData\Local\Microsoft\Windows\Temporary Internet Files\Content.IE5\BVMA80TE\MC90035532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221088"/>
            <a:ext cx="1467854" cy="1481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n37n\AppData\Local\Microsoft\Windows\Temporary Internet Files\Content.IE5\BVMA80TE\MC90043243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175935"/>
            <a:ext cx="1841500" cy="157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n37n\AppData\Local\Microsoft\Windows\Temporary Internet Files\Content.IE5\I5OL6VLX\MC90041254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5080904"/>
            <a:ext cx="1224136" cy="1243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0986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008112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Co děláš po skončení školní družiny?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/>
          <a:lstStyle/>
          <a:p>
            <a:pPr marL="0" indent="0">
              <a:buNone/>
            </a:pPr>
            <a:endParaRPr lang="cs-CZ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cs-CZ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cs-CZ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cs-CZ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cs-CZ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cs-CZ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cs-CZ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 skončení školní družiny odcházím se spolužáky na autobus a odjíždím domů. </a:t>
            </a:r>
          </a:p>
          <a:p>
            <a:pPr marL="0" indent="0">
              <a:buNone/>
            </a:pPr>
            <a:endParaRPr lang="cs-CZ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4" name="Picture 4" descr="C:\Users\n37n\AppData\Local\Microsoft\Windows\Temporary Internet Files\Content.IE5\BVMA80TE\MP90043947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468" y="1988840"/>
            <a:ext cx="3240052" cy="2163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0369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V kolik hodin odpoledne přijíždíš domů? Vyber správnou odpověď.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</p:spPr>
        <p:txBody>
          <a:bodyPr/>
          <a:lstStyle/>
          <a:p>
            <a:pPr marL="0" indent="0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Domů přijíždím asi ve tři hodiny.</a:t>
            </a:r>
          </a:p>
          <a:p>
            <a:pPr marL="0" indent="0"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Domů přijíždím ve čtyři hodiny.</a:t>
            </a:r>
            <a:endParaRPr lang="cs-CZ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2" name="Picture 4" descr="C:\Users\n37n\AppData\Local\Microsoft\Windows\Temporary Internet Files\Content.IE5\1UHD9A4J\MC90044146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7" y="4106127"/>
            <a:ext cx="2742857" cy="274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n37n\AppData\Local\Microsoft\Windows\Temporary Internet Files\Content.IE5\GMXX0JPW\MC900441504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552246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5636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Citace</a:t>
            </a:r>
            <a:br>
              <a:rPr lang="cs-CZ" sz="2400" dirty="0"/>
            </a:br>
            <a:r>
              <a:rPr lang="cs-CZ" sz="2400" dirty="0"/>
              <a:t>ilustrace: </a:t>
            </a:r>
            <a:r>
              <a:rPr lang="cs-CZ" sz="2400" dirty="0">
                <a:hlinkClick r:id="rId2"/>
              </a:rPr>
              <a:t>www.office.microsoft.com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392196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165</Words>
  <Application>Microsoft Office PowerPoint</Application>
  <PresentationFormat>Předvádění na obrazovce (4:3)</PresentationFormat>
  <Paragraphs>41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Co děláš dopoledne?</vt:lpstr>
      <vt:lpstr>Doplň chybějící slovo do věty:</vt:lpstr>
      <vt:lpstr>Doplň větu:</vt:lpstr>
      <vt:lpstr>Co děláš v družině?</vt:lpstr>
      <vt:lpstr>Co děláš po skončení školní družiny?</vt:lpstr>
      <vt:lpstr>V kolik hodin odpoledne přijíždíš domů? Vyber správnou odpověď.</vt:lpstr>
      <vt:lpstr>Citace ilustrace: www.office.microsoft.com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n37n</dc:creator>
  <cp:lastModifiedBy>n37n</cp:lastModifiedBy>
  <cp:revision>13</cp:revision>
  <dcterms:created xsi:type="dcterms:W3CDTF">2011-12-20T22:00:47Z</dcterms:created>
  <dcterms:modified xsi:type="dcterms:W3CDTF">2013-01-10T10:58:30Z</dcterms:modified>
</cp:coreProperties>
</file>