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60" r:id="rId4"/>
    <p:sldId id="261" r:id="rId5"/>
    <p:sldId id="262" r:id="rId6"/>
    <p:sldId id="263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3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10.1.2013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10.1.2013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10.1.2013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10.1.2013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10.1.2013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10.1.2013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10.1.2013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.w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wmf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9.wmf"/><Relationship Id="rId5" Type="http://schemas.openxmlformats.org/officeDocument/2006/relationships/image" Target="../media/image8.wmf"/><Relationship Id="rId4" Type="http://schemas.openxmlformats.org/officeDocument/2006/relationships/image" Target="../media/image7.wmf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339752" y="1052736"/>
            <a:ext cx="3672408" cy="648072"/>
          </a:xfrm>
        </p:spPr>
        <p:txBody>
          <a:bodyPr>
            <a:normAutofit/>
          </a:bodyPr>
          <a:lstStyle/>
          <a:p>
            <a:r>
              <a:rPr lang="cs-CZ" sz="800" dirty="0" smtClean="0"/>
              <a:t>nadpis</a:t>
            </a:r>
            <a:endParaRPr lang="cs-CZ" sz="8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55576" y="2780928"/>
            <a:ext cx="7848872" cy="3672408"/>
          </a:xfrm>
        </p:spPr>
        <p:txBody>
          <a:bodyPr>
            <a:normAutofit fontScale="92500" lnSpcReduction="20000"/>
          </a:bodyPr>
          <a:lstStyle/>
          <a:p>
            <a:pPr lvl="0">
              <a:spcBef>
                <a:spcPts val="0"/>
              </a:spcBef>
            </a:pPr>
            <a:r>
              <a:rPr lang="cs-CZ" sz="2600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Základní škola, Hrádek 203</a:t>
            </a:r>
          </a:p>
          <a:p>
            <a:pPr lvl="0">
              <a:spcBef>
                <a:spcPts val="0"/>
              </a:spcBef>
            </a:pPr>
            <a:r>
              <a:rPr lang="cs-CZ" sz="2600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Projekt: CZ.1.07/1.400/21.1220</a:t>
            </a:r>
          </a:p>
          <a:p>
            <a:pPr lvl="0">
              <a:spcBef>
                <a:spcPts val="0"/>
              </a:spcBef>
            </a:pPr>
            <a:r>
              <a:rPr lang="cs-CZ" sz="260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VY_32_INOVACE_06_Prvouka_04_3. </a:t>
            </a:r>
            <a:r>
              <a:rPr lang="cs-CZ" sz="2600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cs-CZ" sz="2600" dirty="0" err="1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ročník_Denní</a:t>
            </a:r>
            <a:r>
              <a:rPr lang="cs-CZ" sz="260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  režim – odpoledne, večer</a:t>
            </a:r>
            <a:endParaRPr lang="cs-CZ" sz="2600" dirty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  <a:p>
            <a:pPr lvl="0">
              <a:spcBef>
                <a:spcPts val="0"/>
              </a:spcBef>
            </a:pPr>
            <a:r>
              <a:rPr lang="cs-CZ" sz="2600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Autor: Mgr. Jana </a:t>
            </a:r>
            <a:r>
              <a:rPr lang="cs-CZ" sz="2600" dirty="0" err="1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Burdzová</a:t>
            </a:r>
            <a:endParaRPr lang="cs-CZ" sz="2600" dirty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  <a:p>
            <a:pPr lvl="0">
              <a:spcBef>
                <a:spcPts val="0"/>
              </a:spcBef>
            </a:pPr>
            <a:r>
              <a:rPr lang="cs-CZ" sz="2600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Použití: určeno k prezentaci na interaktivní </a:t>
            </a:r>
            <a:r>
              <a:rPr lang="cs-CZ" sz="260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tabuli</a:t>
            </a:r>
          </a:p>
          <a:p>
            <a:pPr lvl="0">
              <a:spcBef>
                <a:spcPts val="0"/>
              </a:spcBef>
            </a:pPr>
            <a:endParaRPr lang="cs-CZ" sz="2600" dirty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  <a:p>
            <a:pPr algn="l">
              <a:spcBef>
                <a:spcPts val="0"/>
              </a:spcBef>
            </a:pPr>
            <a:r>
              <a:rPr lang="cs-CZ" sz="2600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Anotace: Jedná se o výukovou prezentaci části učiva „Denní režim“. Žáci jsou vedeni k odpovídání na otázky a k aktivnímu řešení úkolů. Materiál je určen pro výuku žáků s lehkým mentálním postižením.</a:t>
            </a:r>
          </a:p>
          <a:p>
            <a:pPr lvl="0" algn="l">
              <a:spcBef>
                <a:spcPts val="0"/>
              </a:spcBef>
            </a:pPr>
            <a:endParaRPr lang="cs-CZ" sz="2800" dirty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  <a:p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836712"/>
            <a:ext cx="6021089" cy="13681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89858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Kdy máš osobní volno?</a:t>
            </a:r>
            <a:endParaRPr lang="cs-CZ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4294967295"/>
          </p:nvPr>
        </p:nvSpPr>
        <p:spPr>
          <a:xfrm>
            <a:off x="683568" y="1600200"/>
            <a:ext cx="3355032" cy="4525963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cs-CZ" dirty="0" smtClean="0">
                <a:solidFill>
                  <a:srgbClr val="0070C0"/>
                </a:solidFill>
              </a:rPr>
              <a:t> DOPOLEDNE ?</a:t>
            </a:r>
          </a:p>
          <a:p>
            <a:pPr marL="0" indent="0" algn="ctr">
              <a:buNone/>
            </a:pPr>
            <a:endParaRPr lang="cs-CZ" dirty="0" smtClean="0">
              <a:solidFill>
                <a:srgbClr val="0070C0"/>
              </a:solidFill>
            </a:endParaRPr>
          </a:p>
          <a:p>
            <a:pPr marL="0" indent="0" algn="ctr">
              <a:buNone/>
            </a:pPr>
            <a:endParaRPr lang="cs-CZ" dirty="0" smtClean="0">
              <a:solidFill>
                <a:srgbClr val="0070C0"/>
              </a:solidFill>
            </a:endParaRPr>
          </a:p>
          <a:p>
            <a:pPr marL="0" indent="0" algn="ctr">
              <a:buNone/>
            </a:pPr>
            <a:endParaRPr lang="cs-CZ" dirty="0">
              <a:solidFill>
                <a:srgbClr val="0070C0"/>
              </a:solidFill>
            </a:endParaRPr>
          </a:p>
          <a:p>
            <a:pPr marL="0" indent="0" algn="ctr">
              <a:buNone/>
            </a:pPr>
            <a:r>
              <a:rPr lang="cs-CZ" dirty="0" smtClean="0">
                <a:solidFill>
                  <a:srgbClr val="0070C0"/>
                </a:solidFill>
              </a:rPr>
              <a:t>ODPOLEDNE ?</a:t>
            </a:r>
          </a:p>
          <a:p>
            <a:pPr marL="0" indent="0" algn="ctr">
              <a:buNone/>
            </a:pPr>
            <a:endParaRPr lang="cs-CZ" dirty="0" smtClean="0">
              <a:solidFill>
                <a:srgbClr val="0070C0"/>
              </a:solidFill>
            </a:endParaRPr>
          </a:p>
          <a:p>
            <a:pPr marL="0" indent="0" algn="ctr">
              <a:buNone/>
            </a:pPr>
            <a:endParaRPr lang="cs-CZ" dirty="0" smtClean="0">
              <a:solidFill>
                <a:srgbClr val="0070C0"/>
              </a:solidFill>
            </a:endParaRPr>
          </a:p>
          <a:p>
            <a:pPr marL="0" indent="0" algn="ctr">
              <a:buNone/>
            </a:pPr>
            <a:endParaRPr lang="cs-CZ" dirty="0">
              <a:solidFill>
                <a:srgbClr val="0070C0"/>
              </a:solidFill>
            </a:endParaRPr>
          </a:p>
          <a:p>
            <a:pPr marL="0" indent="0" algn="ctr">
              <a:buNone/>
            </a:pPr>
            <a:r>
              <a:rPr lang="cs-CZ" dirty="0" smtClean="0">
                <a:solidFill>
                  <a:srgbClr val="0070C0"/>
                </a:solidFill>
              </a:rPr>
              <a:t>VEČER ?</a:t>
            </a:r>
          </a:p>
        </p:txBody>
      </p:sp>
      <p:pic>
        <p:nvPicPr>
          <p:cNvPr id="1029" name="Picture 5" descr="C:\Users\n37n\AppData\Local\Microsoft\Windows\Temporary Internet Files\Content.IE5\BVMA80TE\MC90041254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7263" y="3356992"/>
            <a:ext cx="912903" cy="926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n37n\AppData\Local\Microsoft\Windows\Temporary Internet Files\Content.IE5\GMXX0JPW\MC90037913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4941168"/>
            <a:ext cx="1855318" cy="1485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n37n\AppData\Local\Microsoft\Windows\Temporary Internet Files\Content.IE5\1UHD9A4J\MC900188663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3488" y="1268760"/>
            <a:ext cx="1827886" cy="17355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048479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>
                <a:latin typeface="Times New Roman" pitchFamily="18" charset="0"/>
                <a:cs typeface="Times New Roman" pitchFamily="18" charset="0"/>
              </a:rPr>
              <a:t>Vyprávěj, co děláš odpoledne ve svém osobním volnu.</a:t>
            </a:r>
            <a:endParaRPr lang="cs-CZ" sz="3200" dirty="0"/>
          </a:p>
        </p:txBody>
      </p:sp>
      <p:pic>
        <p:nvPicPr>
          <p:cNvPr id="4" name="Picture 5" descr="C:\Users\n37n\AppData\Local\Microsoft\Windows\Temporary Internet Files\Content.IE5\I5OL6VLX\MC90023305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555" y="4268481"/>
            <a:ext cx="1944216" cy="14021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1" descr="C:\Users\n37n\AppData\Local\Microsoft\Windows\Temporary Internet Files\Content.IE5\I5OL6VLX\MC900441341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7950" y="4422908"/>
            <a:ext cx="1738553" cy="1738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Users\n37n\AppData\Local\Microsoft\Windows\Temporary Internet Files\Content.IE5\1UHD9A4J\MC900430089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1443" y="1902309"/>
            <a:ext cx="1656184" cy="14806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C:\Users\n37n\AppData\Local\Microsoft\Windows\Temporary Internet Files\Content.IE5\BVMA80TE\MC900232064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0977" y="4426595"/>
            <a:ext cx="1716690" cy="1571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n37n\AppData\Local\Microsoft\Windows\Temporary Internet Files\Content.IE5\I5OL6VLX\MC900197730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267" y="2107947"/>
            <a:ext cx="1804657" cy="1617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C:\Users\n37n\AppData\Local\Microsoft\Windows\Temporary Internet Files\Content.IE5\1UHD9A4J\MC900199087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4335" y="2671879"/>
            <a:ext cx="2952753" cy="12657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019229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002060"/>
                </a:solidFill>
              </a:rPr>
              <a:t>Seřaď činnosti, jak jdou u tebe za sebou:</a:t>
            </a:r>
            <a:endParaRPr lang="cs-CZ" sz="3200" dirty="0">
              <a:solidFill>
                <a:srgbClr val="00206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cs-CZ" dirty="0" smtClean="0"/>
              <a:t>  </a:t>
            </a:r>
            <a:endParaRPr lang="cs-CZ" dirty="0" smtClean="0">
              <a:solidFill>
                <a:srgbClr val="7030A0"/>
              </a:solidFill>
            </a:endParaRPr>
          </a:p>
          <a:p>
            <a:pPr marL="0" indent="0">
              <a:buNone/>
            </a:pPr>
            <a:r>
              <a:rPr lang="cs-CZ" dirty="0" smtClean="0">
                <a:solidFill>
                  <a:srgbClr val="7030A0"/>
                </a:solidFill>
              </a:rPr>
              <a:t>spánek</a:t>
            </a:r>
          </a:p>
          <a:p>
            <a:pPr marL="0" indent="0">
              <a:buNone/>
            </a:pPr>
            <a:endParaRPr lang="cs-CZ" dirty="0" smtClean="0">
              <a:solidFill>
                <a:srgbClr val="7030A0"/>
              </a:solidFill>
            </a:endParaRPr>
          </a:p>
          <a:p>
            <a:pPr marL="0" indent="0">
              <a:buNone/>
            </a:pPr>
            <a:r>
              <a:rPr lang="cs-CZ" dirty="0">
                <a:solidFill>
                  <a:srgbClr val="7030A0"/>
                </a:solidFill>
              </a:rPr>
              <a:t>s</a:t>
            </a:r>
            <a:r>
              <a:rPr lang="cs-CZ" dirty="0" smtClean="0">
                <a:solidFill>
                  <a:srgbClr val="7030A0"/>
                </a:solidFill>
              </a:rPr>
              <a:t>prchování nebo koupání</a:t>
            </a:r>
          </a:p>
          <a:p>
            <a:pPr marL="0" indent="0">
              <a:buNone/>
            </a:pPr>
            <a:endParaRPr lang="cs-CZ" dirty="0" smtClean="0">
              <a:solidFill>
                <a:srgbClr val="7030A0"/>
              </a:solidFill>
            </a:endParaRPr>
          </a:p>
          <a:p>
            <a:pPr marL="0" indent="0">
              <a:buNone/>
            </a:pPr>
            <a:r>
              <a:rPr lang="cs-CZ" dirty="0">
                <a:solidFill>
                  <a:srgbClr val="7030A0"/>
                </a:solidFill>
              </a:rPr>
              <a:t>o</a:t>
            </a:r>
            <a:r>
              <a:rPr lang="cs-CZ" dirty="0" smtClean="0">
                <a:solidFill>
                  <a:srgbClr val="7030A0"/>
                </a:solidFill>
              </a:rPr>
              <a:t>sobní volno</a:t>
            </a:r>
          </a:p>
          <a:p>
            <a:pPr marL="0" indent="0">
              <a:buNone/>
            </a:pPr>
            <a:endParaRPr lang="cs-CZ" dirty="0">
              <a:solidFill>
                <a:srgbClr val="7030A0"/>
              </a:solidFill>
            </a:endParaRPr>
          </a:p>
          <a:p>
            <a:pPr marL="0" indent="0">
              <a:buNone/>
            </a:pPr>
            <a:r>
              <a:rPr lang="cs-CZ" dirty="0">
                <a:solidFill>
                  <a:srgbClr val="7030A0"/>
                </a:solidFill>
              </a:rPr>
              <a:t>p</a:t>
            </a:r>
            <a:r>
              <a:rPr lang="cs-CZ" dirty="0" smtClean="0">
                <a:solidFill>
                  <a:srgbClr val="7030A0"/>
                </a:solidFill>
              </a:rPr>
              <a:t>saní domácích úkolů</a:t>
            </a:r>
          </a:p>
          <a:p>
            <a:pPr marL="0" indent="0">
              <a:buNone/>
            </a:pPr>
            <a:endParaRPr lang="cs-CZ" dirty="0" smtClean="0">
              <a:solidFill>
                <a:srgbClr val="7030A0"/>
              </a:solidFill>
            </a:endParaRPr>
          </a:p>
          <a:p>
            <a:pPr marL="0" indent="0">
              <a:buNone/>
            </a:pPr>
            <a:r>
              <a:rPr lang="cs-CZ" dirty="0" smtClean="0">
                <a:solidFill>
                  <a:srgbClr val="7030A0"/>
                </a:solidFill>
              </a:rPr>
              <a:t>čištění zubů</a:t>
            </a:r>
          </a:p>
          <a:p>
            <a:pPr marL="0" indent="0">
              <a:buNone/>
            </a:pPr>
            <a:endParaRPr lang="cs-CZ" dirty="0" smtClean="0">
              <a:solidFill>
                <a:srgbClr val="7030A0"/>
              </a:solidFill>
            </a:endParaRPr>
          </a:p>
          <a:p>
            <a:pPr marL="0" indent="0">
              <a:buNone/>
            </a:pPr>
            <a:r>
              <a:rPr lang="cs-CZ" dirty="0">
                <a:solidFill>
                  <a:srgbClr val="7030A0"/>
                </a:solidFill>
              </a:rPr>
              <a:t>v</a:t>
            </a:r>
            <a:r>
              <a:rPr lang="cs-CZ" dirty="0" smtClean="0">
                <a:solidFill>
                  <a:srgbClr val="7030A0"/>
                </a:solidFill>
              </a:rPr>
              <a:t>ečeře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132856"/>
            <a:ext cx="3740224" cy="4464496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cs-CZ" dirty="0" smtClean="0"/>
              <a:t>_______________________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_______________________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_______________________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_______________________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_______________________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_______________________</a:t>
            </a:r>
          </a:p>
        </p:txBody>
      </p:sp>
    </p:spTree>
    <p:extLst>
      <p:ext uri="{BB962C8B-B14F-4D97-AF65-F5344CB8AC3E}">
        <p14:creationId xmlns:p14="http://schemas.microsoft.com/office/powerpoint/2010/main" val="483360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V kolik hodin chodíš spát?</a:t>
            </a:r>
            <a:endParaRPr lang="cs-CZ" sz="36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Users\n37n\AppData\Local\Microsoft\Windows\Temporary Internet Files\Content.IE5\I5OL6VLX\MC900250973[1].wm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420888"/>
            <a:ext cx="2736304" cy="27287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C:\Users\n37n\AppData\Local\Microsoft\Windows\Temporary Internet Files\Content.IE5\GMXX0JPW\MC90039753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6163" y="2492896"/>
            <a:ext cx="4009830" cy="2781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679036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/>
              <a:t>Citace</a:t>
            </a:r>
            <a:br>
              <a:rPr lang="cs-CZ" sz="2400" dirty="0"/>
            </a:br>
            <a:r>
              <a:rPr lang="cs-CZ" sz="2400" dirty="0"/>
              <a:t>ilustrace: </a:t>
            </a:r>
            <a:r>
              <a:rPr lang="cs-CZ" sz="2400" dirty="0">
                <a:hlinkClick r:id="rId2"/>
              </a:rPr>
              <a:t>www.office.microsoft.com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4188981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71</TotalTime>
  <Words>126</Words>
  <Application>Microsoft Office PowerPoint</Application>
  <PresentationFormat>Předvádění na obrazovce (4:3)</PresentationFormat>
  <Paragraphs>45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sady Office</vt:lpstr>
      <vt:lpstr>nadpis</vt:lpstr>
      <vt:lpstr>Kdy máš osobní volno?</vt:lpstr>
      <vt:lpstr>Vyprávěj, co děláš odpoledne ve svém osobním volnu.</vt:lpstr>
      <vt:lpstr>Seřaď činnosti, jak jdou u tebe za sebou:</vt:lpstr>
      <vt:lpstr>V kolik hodin chodíš spát?</vt:lpstr>
      <vt:lpstr>Citace ilustrace: www.office.microsoft.com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n37n</dc:creator>
  <cp:lastModifiedBy>n37n</cp:lastModifiedBy>
  <cp:revision>11</cp:revision>
  <dcterms:created xsi:type="dcterms:W3CDTF">2012-01-08T21:46:58Z</dcterms:created>
  <dcterms:modified xsi:type="dcterms:W3CDTF">2013-01-10T10:59:06Z</dcterms:modified>
</cp:coreProperties>
</file>