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png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1.jpeg"/><Relationship Id="rId11" Type="http://schemas.openxmlformats.org/officeDocument/2006/relationships/image" Target="../media/image9.wmf"/><Relationship Id="rId5" Type="http://schemas.openxmlformats.org/officeDocument/2006/relationships/image" Target="../media/image30.jpeg"/><Relationship Id="rId10" Type="http://schemas.openxmlformats.org/officeDocument/2006/relationships/image" Target="../media/image11.wmf"/><Relationship Id="rId4" Type="http://schemas.openxmlformats.org/officeDocument/2006/relationships/image" Target="../media/image29.jpe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13" Type="http://schemas.openxmlformats.org/officeDocument/2006/relationships/image" Target="../media/image26.wmf"/><Relationship Id="rId3" Type="http://schemas.openxmlformats.org/officeDocument/2006/relationships/image" Target="../media/image18.wmf"/><Relationship Id="rId7" Type="http://schemas.openxmlformats.org/officeDocument/2006/relationships/image" Target="../media/image37.jpeg"/><Relationship Id="rId12" Type="http://schemas.openxmlformats.org/officeDocument/2006/relationships/image" Target="../media/image23.wmf"/><Relationship Id="rId2" Type="http://schemas.openxmlformats.org/officeDocument/2006/relationships/image" Target="../media/image33.jpeg"/><Relationship Id="rId16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11" Type="http://schemas.openxmlformats.org/officeDocument/2006/relationships/image" Target="../media/image21.wmf"/><Relationship Id="rId5" Type="http://schemas.openxmlformats.org/officeDocument/2006/relationships/image" Target="../media/image35.jpeg"/><Relationship Id="rId15" Type="http://schemas.openxmlformats.org/officeDocument/2006/relationships/image" Target="../media/image20.wmf"/><Relationship Id="rId10" Type="http://schemas.openxmlformats.org/officeDocument/2006/relationships/image" Target="../media/image24.png"/><Relationship Id="rId4" Type="http://schemas.openxmlformats.org/officeDocument/2006/relationships/image" Target="../media/image34.jpeg"/><Relationship Id="rId9" Type="http://schemas.openxmlformats.org/officeDocument/2006/relationships/image" Target="../media/image22.png"/><Relationship Id="rId1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1268760"/>
            <a:ext cx="3960440" cy="720080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068960"/>
            <a:ext cx="7848872" cy="3240360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VY_32_INOVACE_06_Prvouka_05_3.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ročník_Pečivo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, mléčné výrobky, zelenina, ovoce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l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části učiva „Zdravá strava“. Materiál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určen pro výuku žáků s lehkým mentálním postižením.</a:t>
            </a:r>
          </a:p>
          <a:p>
            <a:pPr lvl="0" algn="l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385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1. Pojmenuj potraviny na obrázcích jedním slovem.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16" descr="C:\Users\n37n\AppData\Local\Microsoft\Windows\Temporary Internet Files\Content.IE5\I5OL6VLX\MP9004229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2160240" cy="148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n37n\AppData\Local\Microsoft\Windows\Temporary Internet Files\Content.IE5\1UHD9A4J\MP90040250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70635"/>
            <a:ext cx="1739293" cy="173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37n\AppData\Local\Microsoft\Windows\Temporary Internet Files\Content.IE5\BVMA80TE\MP9004255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51" y="3429000"/>
            <a:ext cx="1854857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GMXX0JPW\MP9004304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805" y="4647680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37n\AppData\Local\Microsoft\Windows\Temporary Internet Files\Content.IE5\1UHD9A4J\MP9004025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069" y="1772816"/>
            <a:ext cx="1999748" cy="199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37n\AppData\Local\Microsoft\Windows\Temporary Internet Files\Content.IE5\1UHD9A4J\MP9004095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805" y="1942901"/>
            <a:ext cx="234888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10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Pojmenuj potraviny na obrázcích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dvěma slovy.</a:t>
            </a:r>
            <a:endParaRPr lang="cs-CZ" sz="3200" dirty="0"/>
          </a:p>
        </p:txBody>
      </p:sp>
      <p:pic>
        <p:nvPicPr>
          <p:cNvPr id="3074" name="Picture 2" descr="C:\Users\n37n\AppData\Local\Microsoft\Windows\Temporary Internet Files\Content.IE5\1UHD9A4J\MC900441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51" y="1628800"/>
            <a:ext cx="2235696" cy="223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37n\AppData\Local\Microsoft\Windows\Temporary Internet Files\Content.IE5\GMXX0JPW\MC90021577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49080"/>
            <a:ext cx="2325232" cy="215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37n\AppData\Local\Microsoft\Windows\Temporary Internet Files\Content.IE5\I5OL6VLX\MC900411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147638"/>
            <a:ext cx="2503708" cy="229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37n\AppData\Local\Microsoft\Windows\Temporary Internet Files\Content.IE5\BVMA80TE\MC9003503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388" y="1609747"/>
            <a:ext cx="2774537" cy="194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621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Pojmenuj potraviny na obrázcích jedním slovem.</a:t>
            </a:r>
            <a:endParaRPr lang="cs-CZ" sz="3200" dirty="0"/>
          </a:p>
        </p:txBody>
      </p:sp>
      <p:pic>
        <p:nvPicPr>
          <p:cNvPr id="4099" name="Picture 3" descr="C:\Users\n37n\AppData\Local\Microsoft\Windows\Temporary Internet Files\Content.IE5\GMXX0JPW\MP90040059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620" y="1988840"/>
            <a:ext cx="1584176" cy="198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37n\AppData\Local\Microsoft\Windows\Temporary Internet Files\Content.IE5\GMXX0JPW\MP9003828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2160240" cy="154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BVMA80TE\MP9004025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075" y="476976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37n\AppData\Local\Microsoft\Windows\Temporary Internet Files\Content.IE5\BVMA80TE\MP9003878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77072"/>
            <a:ext cx="1656184" cy="232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n37n\AppData\Local\Microsoft\Windows\Temporary Internet Files\Content.IE5\1UHD9A4J\MP9003879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87852"/>
            <a:ext cx="1527953" cy="1089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n37n\AppData\Local\Microsoft\Windows\Temporary Internet Files\Content.IE5\GMXX0JPW\MP90038787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62956"/>
            <a:ext cx="2520280" cy="179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n37n\AppData\Local\Microsoft\Windows\Temporary Internet Files\Content.IE5\BVMA80TE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082" y="1844824"/>
            <a:ext cx="1815985" cy="121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156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Pojmenuj potraviny na obrázcích jedním slovem.</a:t>
            </a:r>
            <a:endParaRPr lang="cs-CZ" sz="3200" dirty="0"/>
          </a:p>
        </p:txBody>
      </p:sp>
      <p:pic>
        <p:nvPicPr>
          <p:cNvPr id="5122" name="Picture 2" descr="C:\Users\n37n\AppData\Local\Microsoft\Windows\Temporary Internet Files\Content.IE5\BVMA80TE\MP90040314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25144"/>
            <a:ext cx="2309312" cy="1545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37n\AppData\Local\Microsoft\Windows\Temporary Internet Files\Content.IE5\GMXX0JPW\MC900336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229200"/>
            <a:ext cx="2066261" cy="129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n37n\AppData\Local\Microsoft\Windows\Temporary Internet Files\Content.IE5\BVMA80TE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44824"/>
            <a:ext cx="1363530" cy="1011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n37n\AppData\Local\Microsoft\Windows\Temporary Internet Files\Content.IE5\1UHD9A4J\MC90043689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60" y="2132856"/>
            <a:ext cx="2278506" cy="2278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n37n\AppData\Local\Microsoft\Windows\Temporary Internet Files\Content.IE5\BVMA80TE\MC900193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01008"/>
            <a:ext cx="1984858" cy="1320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n37n\AppData\Local\Microsoft\Windows\Temporary Internet Files\Content.IE5\I5OL6VLX\MC90044174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062" y="1389496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n37n\AppData\Local\Microsoft\Windows\Temporary Internet Files\Content.IE5\1UHD9A4J\MC9002153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395" y="5479632"/>
            <a:ext cx="1042638" cy="96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n37n\AppData\Local\Microsoft\Windows\Temporary Internet Files\Content.IE5\BVMA80TE\MC9003357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310" y="3068960"/>
            <a:ext cx="1033131" cy="1658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240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Správné odpovědi: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 pečivo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léčné výrobky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5" descr="C:\Users\n37n\AppData\Local\Microsoft\Windows\Temporary Internet Files\Content.IE5\1UHD9A4J\MP900402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420887"/>
            <a:ext cx="1152129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C:\Users\n37n\AppData\Local\Microsoft\Windows\Temporary Internet Files\Content.IE5\I5OL6VLX\MP9004229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852" y="3855391"/>
            <a:ext cx="1219728" cy="84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n37n\AppData\Local\Microsoft\Windows\Temporary Internet Files\Content.IE5\GMXX0JPW\MP9004304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451" y="3717032"/>
            <a:ext cx="886408" cy="886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n37n\AppData\Local\Microsoft\Windows\Temporary Internet Files\Content.IE5\1UHD9A4J\MP9004025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750" y="2337933"/>
            <a:ext cx="1082830" cy="108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n37n\AppData\Local\Microsoft\Windows\Temporary Internet Files\Content.IE5\1UHD9A4J\MP9004095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140" y="5144748"/>
            <a:ext cx="1174440" cy="11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n37n\AppData\Local\Microsoft\Windows\Temporary Internet Files\Content.IE5\BVMA80TE\MP9004255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066" y="4869914"/>
            <a:ext cx="966654" cy="144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n37n\AppData\Local\Microsoft\Windows\Temporary Internet Files\Content.IE5\1UHD9A4J\MC90044177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501" y="2764223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n37n\AppData\Local\Microsoft\Windows\Temporary Internet Files\Content.IE5\I5OL6VLX\MC9004119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569" y="4448266"/>
            <a:ext cx="1286036" cy="117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n37n\AppData\Local\Microsoft\Windows\Temporary Internet Files\Content.IE5\BVMA80TE\MC9003503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303" y="2996951"/>
            <a:ext cx="1512168" cy="105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n37n\AppData\Local\Microsoft\Windows\Temporary Internet Files\Content.IE5\GMXX0JPW\MC9002157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462635"/>
            <a:ext cx="1404156" cy="130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3685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765175"/>
            <a:ext cx="4038600" cy="53609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3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 zelenina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826351" y="765175"/>
            <a:ext cx="3994121" cy="53609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4</a:t>
            </a: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ovoce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6" descr="C:\Users\n37n\AppData\Local\Microsoft\Windows\Temporary Internet Files\Content.IE5\BVMA80TE\MP900387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2387"/>
            <a:ext cx="1152128" cy="161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n37n\AppData\Local\Microsoft\Windows\Temporary Internet Files\Content.IE5\BVMA80TE\MC900112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217" y="1556792"/>
            <a:ext cx="1076563" cy="720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n37n\AppData\Local\Microsoft\Windows\Temporary Internet Files\Content.IE5\GMXX0JPW\MP9003828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984" y="2458588"/>
            <a:ext cx="1468273" cy="1048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n37n\AppData\Local\Microsoft\Windows\Temporary Internet Files\Content.IE5\GMXX0JPW\MP9003878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37" y="3674092"/>
            <a:ext cx="1625534" cy="115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n37n\AppData\Local\Microsoft\Windows\Temporary Internet Files\Content.IE5\1UHD9A4J\MP9003879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38" y="5281033"/>
            <a:ext cx="1264332" cy="90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n37n\AppData\Local\Microsoft\Windows\Temporary Internet Files\Content.IE5\GMXX0JPW\MP9004005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123" y="3753697"/>
            <a:ext cx="929992" cy="116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n37n\AppData\Local\Microsoft\Windows\Temporary Internet Files\Content.IE5\BVMA80TE\MP9004025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864" y="5170647"/>
            <a:ext cx="1214511" cy="121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n37n\AppData\Local\Microsoft\Windows\Temporary Internet Files\Content.IE5\1UHD9A4J\MC90043689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170" y="1844996"/>
            <a:ext cx="1646222" cy="164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n37n\AppData\Local\Microsoft\Windows\Temporary Internet Files\Content.IE5\I5OL6VLX\MC900441744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2846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n37n\AppData\Local\Microsoft\Windows\Temporary Internet Files\Content.IE5\BVMA80TE\MC90019352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531" y="3075252"/>
            <a:ext cx="864096" cy="64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Users\n37n\AppData\Local\Microsoft\Windows\Temporary Internet Files\Content.IE5\BVMA80TE\MC90019340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028" y="3753697"/>
            <a:ext cx="1408725" cy="93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n37n\AppData\Local\Microsoft\Windows\Temporary Internet Files\Content.IE5\BVMA80TE\MC90033578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491218"/>
            <a:ext cx="673483" cy="1081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C:\Users\n37n\AppData\Local\Microsoft\Windows\Temporary Internet Files\Content.IE5\1UHD9A4J\MC90021537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044" y="4335085"/>
            <a:ext cx="812398" cy="75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n37n\AppData\Local\Microsoft\Windows\Temporary Internet Files\Content.IE5\GMXX0JPW\MC90033624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579" y="5365358"/>
            <a:ext cx="1554972" cy="97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n37n\AppData\Local\Microsoft\Windows\Temporary Internet Files\Content.IE5\BVMA80TE\MP900403149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351" y="5253031"/>
            <a:ext cx="1629180" cy="108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88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649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113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nadpis</vt:lpstr>
      <vt:lpstr>1. Pojmenuj potraviny na obrázcích jedním slovem.</vt:lpstr>
      <vt:lpstr>2. Pojmenuj potraviny na obrázcích dvěma slovy.</vt:lpstr>
      <vt:lpstr>3. Pojmenuj potraviny na obrázcích jedním slovem.</vt:lpstr>
      <vt:lpstr>4. Pojmenuj potraviny na obrázcích jedním slovem.</vt:lpstr>
      <vt:lpstr>Správné odpovědi:</vt:lpstr>
      <vt:lpstr>Prezentace aplikace PowerPoint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19</cp:revision>
  <dcterms:created xsi:type="dcterms:W3CDTF">2012-02-06T21:09:09Z</dcterms:created>
  <dcterms:modified xsi:type="dcterms:W3CDTF">2013-01-10T10:59:37Z</dcterms:modified>
</cp:coreProperties>
</file>