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13.wmf"/><Relationship Id="rId18" Type="http://schemas.openxmlformats.org/officeDocument/2006/relationships/image" Target="../media/image18.jpeg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12" Type="http://schemas.openxmlformats.org/officeDocument/2006/relationships/image" Target="../media/image12.wmf"/><Relationship Id="rId17" Type="http://schemas.openxmlformats.org/officeDocument/2006/relationships/image" Target="../media/image17.jpeg"/><Relationship Id="rId2" Type="http://schemas.openxmlformats.org/officeDocument/2006/relationships/image" Target="../media/image2.wmf"/><Relationship Id="rId16" Type="http://schemas.openxmlformats.org/officeDocument/2006/relationships/image" Target="../media/image16.wmf"/><Relationship Id="rId20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jpeg"/><Relationship Id="rId5" Type="http://schemas.openxmlformats.org/officeDocument/2006/relationships/image" Target="../media/image5.wmf"/><Relationship Id="rId15" Type="http://schemas.openxmlformats.org/officeDocument/2006/relationships/image" Target="../media/image15.wmf"/><Relationship Id="rId10" Type="http://schemas.openxmlformats.org/officeDocument/2006/relationships/image" Target="../media/image10.png"/><Relationship Id="rId19" Type="http://schemas.openxmlformats.org/officeDocument/2006/relationships/image" Target="../media/image19.png"/><Relationship Id="rId4" Type="http://schemas.openxmlformats.org/officeDocument/2006/relationships/image" Target="../media/image4.wmf"/><Relationship Id="rId9" Type="http://schemas.openxmlformats.org/officeDocument/2006/relationships/image" Target="../media/image9.png"/><Relationship Id="rId14" Type="http://schemas.openxmlformats.org/officeDocument/2006/relationships/image" Target="../media/image1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7" Type="http://schemas.openxmlformats.org/officeDocument/2006/relationships/image" Target="../media/image26.pn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wmf"/><Relationship Id="rId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691680" y="908720"/>
            <a:ext cx="5832648" cy="86409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852936"/>
            <a:ext cx="7632848" cy="3528392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VY_32_INOVACE_06_Prvouka_06_3. </a:t>
            </a:r>
            <a:r>
              <a:rPr lang="cs-CZ" sz="2000" dirty="0" err="1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ročník_Zdravá</a:t>
            </a: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strava – co si dáme na svačinu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0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0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0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sz="20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algn="l">
              <a:spcBef>
                <a:spcPts val="0"/>
              </a:spcBef>
            </a:pPr>
            <a:r>
              <a:rPr lang="cs-CZ" sz="20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„Zdravá strava“ . Žáci jsou vedeni k aktivnímu řešení úkolů. Materiál je určen pro výuku žáků s lehkým mentálním postižením.</a:t>
            </a:r>
          </a:p>
          <a:p>
            <a:pPr lvl="0" algn="l">
              <a:spcBef>
                <a:spcPts val="0"/>
              </a:spcBef>
            </a:pPr>
            <a:endParaRPr lang="cs-CZ" sz="24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776402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8370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Spoj čárou, co k sobě patří.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1115616" y="1600200"/>
            <a:ext cx="3380184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ráno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d</a:t>
            </a:r>
            <a:r>
              <a:rPr lang="cs-CZ" b="1" dirty="0" smtClean="0"/>
              <a:t>opoledne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poledne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/>
              <a:t>o</a:t>
            </a:r>
            <a:r>
              <a:rPr lang="cs-CZ" b="1" dirty="0" smtClean="0"/>
              <a:t>dpoledne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večer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o</a:t>
            </a:r>
            <a:r>
              <a:rPr lang="cs-CZ" b="1" dirty="0" smtClean="0">
                <a:solidFill>
                  <a:srgbClr val="0070C0"/>
                </a:solidFill>
              </a:rPr>
              <a:t>běd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večeře</a:t>
            </a: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s</a:t>
            </a:r>
            <a:r>
              <a:rPr lang="cs-CZ" b="1" dirty="0" smtClean="0">
                <a:solidFill>
                  <a:srgbClr val="0070C0"/>
                </a:solidFill>
              </a:rPr>
              <a:t>nídaně</a:t>
            </a: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s</a:t>
            </a:r>
            <a:r>
              <a:rPr lang="cs-CZ" b="1" dirty="0" smtClean="0">
                <a:solidFill>
                  <a:srgbClr val="0070C0"/>
                </a:solidFill>
              </a:rPr>
              <a:t>vačina</a:t>
            </a:r>
          </a:p>
          <a:p>
            <a:pPr marL="0" indent="0">
              <a:buNone/>
            </a:pPr>
            <a:endParaRPr lang="cs-CZ" b="1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70C0"/>
                </a:solidFill>
              </a:rPr>
              <a:t>odpolední svačina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071923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635080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Řešení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ráno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dopoledne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poledne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odpoledne</a:t>
            </a:r>
          </a:p>
          <a:p>
            <a:pPr marL="0" indent="0">
              <a:buNone/>
            </a:pPr>
            <a:endParaRPr lang="cs-CZ" b="1" dirty="0"/>
          </a:p>
          <a:p>
            <a:pPr marL="0" indent="0">
              <a:buNone/>
            </a:pPr>
            <a:r>
              <a:rPr lang="cs-CZ" b="1" dirty="0"/>
              <a:t>večer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oběd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večeře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snídaně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svačina</a:t>
            </a: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70C0"/>
                </a:solidFill>
              </a:rPr>
              <a:t>odpolední svačina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1259632" y="1844824"/>
            <a:ext cx="3384376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195736" y="2780928"/>
            <a:ext cx="2448272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835696" y="1916832"/>
            <a:ext cx="2808312" cy="18002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2195736" y="4653136"/>
            <a:ext cx="2448272" cy="9361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1403648" y="2816932"/>
            <a:ext cx="3312368" cy="28443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869172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188641"/>
            <a:ext cx="8229600" cy="1020284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Vyber vhodnou svačinu pro školáka. Zcela nevhodné potraviny vyškrtni.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1027" name="Picture 3" descr="C:\Users\n37n\AppData\Local\Microsoft\Windows\Temporary Internet Files\Content.IE5\BVMA80TE\MC9001126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6122" y="1385764"/>
            <a:ext cx="1300801" cy="872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37n\AppData\Local\Microsoft\Windows\Temporary Internet Files\Content.IE5\BVMA80TE\MC9000884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8918" y="1730944"/>
            <a:ext cx="1149011" cy="648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37n\AppData\Local\Microsoft\Windows\Temporary Internet Files\Content.IE5\I5OL6VLX\MC900412434[1].wmf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334" y="5633581"/>
            <a:ext cx="1203904" cy="1018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37n\AppData\Local\Microsoft\Windows\Temporary Internet Files\Content.IE5\GMXX0JPW\MC90041251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2224" y="3665816"/>
            <a:ext cx="651901" cy="1417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n37n\AppData\Local\Microsoft\Windows\Temporary Internet Files\Content.IE5\BVMA80TE\MC90044174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84248" y="5513747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n37n\AppData\Local\Microsoft\Windows\Temporary Internet Files\Content.IE5\BVMA80TE\MC90044177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66186" y="2242145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n37n\AppData\Local\Microsoft\Windows\Temporary Internet Files\Content.IE5\I5OL6VLX\MP900402507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53572"/>
            <a:ext cx="1192996" cy="1192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n37n\AppData\Local\Microsoft\Windows\Temporary Internet Files\Content.IE5\BVMA80TE\MC900441776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64923" y="3068960"/>
            <a:ext cx="669560" cy="66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n37n\AppData\Local\Microsoft\Windows\Temporary Internet Files\Content.IE5\I5OL6VLX\MC900441747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19993" y="3817163"/>
            <a:ext cx="1388586" cy="1388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n37n\AppData\Local\Microsoft\Windows\Temporary Internet Files\Content.IE5\BVMA80TE\MP90043864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108835"/>
            <a:ext cx="1100352" cy="1643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n37n\AppData\Local\Microsoft\Windows\Temporary Internet Files\Content.IE5\GMXX0JPW\MC90001295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2682" y="1119113"/>
            <a:ext cx="1250986" cy="1046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n37n\AppData\Local\Microsoft\Windows\Temporary Internet Files\Content.IE5\GMXX0JPW\MC90041190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99978" y="3017247"/>
            <a:ext cx="1296051" cy="1187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n37n\AppData\Local\Microsoft\Windows\Temporary Internet Files\Content.IE5\GMXX0JPW\MC90008838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55848" y="4432813"/>
            <a:ext cx="1148328" cy="124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n37n\AppData\Local\Microsoft\Windows\Temporary Internet Files\Content.IE5\I5OL6VLX\MC900193564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6762" y="5287405"/>
            <a:ext cx="1181506" cy="673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n37n\AppData\Local\Microsoft\Windows\Temporary Internet Files\Content.IE5\1UHD9A4J\MC900290043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3888" y="3969757"/>
            <a:ext cx="1225236" cy="10833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n37n\AppData\Local\Microsoft\Windows\Temporary Internet Files\Content.IE5\I5OL6VLX\MP900402529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06756" y="5252745"/>
            <a:ext cx="1234480" cy="123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n37n\AppData\Local\Microsoft\Windows\Temporary Internet Files\Content.IE5\I5OL6VLX\MP900425209[1].jpg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43592" y="1064001"/>
            <a:ext cx="1156703" cy="1156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n37n\AppData\Local\Microsoft\Windows\Temporary Internet Files\Content.IE5\I5OL6VLX\MC900441782[1].png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50331" y="1208925"/>
            <a:ext cx="1134784" cy="1134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n37n\AppData\Local\Microsoft\Windows\Temporary Internet Files\Content.IE5\BVMA80TE\MC900441781[1].png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1776" y="5601604"/>
            <a:ext cx="657865" cy="657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760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1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Vyber vhodné nápoje pro školáka. </a:t>
            </a:r>
            <a:br>
              <a:rPr lang="cs-CZ" sz="2800" b="1" dirty="0" smtClean="0">
                <a:solidFill>
                  <a:srgbClr val="0070C0"/>
                </a:solidFill>
              </a:rPr>
            </a:br>
            <a:r>
              <a:rPr lang="cs-CZ" sz="2800" b="1" dirty="0" smtClean="0">
                <a:solidFill>
                  <a:srgbClr val="FF0000"/>
                </a:solidFill>
              </a:rPr>
              <a:t>Vyškrtni nápoje, které jsou zcela nevhodné pro děti.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57061" y="1953134"/>
            <a:ext cx="8229600" cy="4464496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minerálka</a:t>
            </a:r>
          </a:p>
          <a:p>
            <a:pPr marL="0" indent="0" algn="ctr">
              <a:buNone/>
            </a:pPr>
            <a:r>
              <a:rPr lang="cs-CZ" dirty="0" smtClean="0"/>
              <a:t>káva</a:t>
            </a:r>
          </a:p>
          <a:p>
            <a:pPr marL="0" indent="0" algn="ctr">
              <a:buNone/>
            </a:pPr>
            <a:r>
              <a:rPr lang="cs-CZ" dirty="0" smtClean="0"/>
              <a:t>voda </a:t>
            </a:r>
            <a:r>
              <a:rPr lang="cs-CZ" dirty="0"/>
              <a:t>se </a:t>
            </a:r>
            <a:r>
              <a:rPr lang="cs-CZ" dirty="0" smtClean="0"/>
              <a:t>sirupem</a:t>
            </a:r>
          </a:p>
          <a:p>
            <a:pPr marL="0" indent="0" algn="ctr">
              <a:buNone/>
            </a:pPr>
            <a:r>
              <a:rPr lang="cs-CZ" dirty="0" smtClean="0"/>
              <a:t>mléko</a:t>
            </a:r>
          </a:p>
          <a:p>
            <a:pPr marL="0" indent="0" algn="ctr">
              <a:buNone/>
            </a:pPr>
            <a:r>
              <a:rPr lang="cs-CZ" dirty="0" smtClean="0"/>
              <a:t>limonáda</a:t>
            </a:r>
          </a:p>
          <a:p>
            <a:pPr marL="0" indent="0" algn="ctr">
              <a:buNone/>
            </a:pPr>
            <a:r>
              <a:rPr lang="cs-CZ" dirty="0"/>
              <a:t>o</a:t>
            </a:r>
            <a:r>
              <a:rPr lang="cs-CZ" dirty="0" smtClean="0"/>
              <a:t>vocný čaj</a:t>
            </a:r>
          </a:p>
          <a:p>
            <a:pPr marL="0" indent="0" algn="ctr">
              <a:buNone/>
            </a:pPr>
            <a:r>
              <a:rPr lang="cs-CZ" dirty="0" smtClean="0"/>
              <a:t>pivo</a:t>
            </a:r>
          </a:p>
          <a:p>
            <a:pPr marL="0" indent="0" algn="ctr">
              <a:buNone/>
            </a:pPr>
            <a:r>
              <a:rPr lang="cs-CZ" dirty="0"/>
              <a:t>d</a:t>
            </a:r>
            <a:r>
              <a:rPr lang="cs-CZ" dirty="0" smtClean="0"/>
              <a:t>žus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n37n\AppData\Local\Microsoft\Windows\Temporary Internet Files\Content.IE5\I5OL6VLX\MP90032111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88541" y="1652438"/>
            <a:ext cx="1042555" cy="1461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37n\AppData\Local\Microsoft\Windows\Temporary Internet Files\Content.IE5\I5OL6VLX\MC90034957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628800"/>
            <a:ext cx="1740181" cy="196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n37n\AppData\Local\Microsoft\Windows\Temporary Internet Files\Content.IE5\GMXX0JPW\MC90044175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73804" y="5013176"/>
            <a:ext cx="144016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n37n\AppData\Local\Microsoft\Windows\Temporary Internet Files\Content.IE5\1UHD9A4J\MC9002326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4522" y="4855766"/>
            <a:ext cx="875376" cy="1333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37n\AppData\Local\Microsoft\Windows\Temporary Internet Files\Content.IE5\BVMA80TE\MP90042303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3594798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n37n\AppData\Local\Microsoft\Windows\Temporary Internet Files\Content.IE5\I5OL6VLX\MC900441786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58469" y="3991670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8626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/>
              <a:t>minerálka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káva</a:t>
            </a:r>
          </a:p>
          <a:p>
            <a:pPr marL="0" indent="0" algn="ctr">
              <a:buNone/>
            </a:pPr>
            <a:r>
              <a:rPr lang="cs-CZ" dirty="0"/>
              <a:t>voda se sirupem</a:t>
            </a:r>
          </a:p>
          <a:p>
            <a:pPr marL="0" indent="0" algn="ctr">
              <a:buNone/>
            </a:pPr>
            <a:r>
              <a:rPr lang="cs-CZ" dirty="0"/>
              <a:t>mléko</a:t>
            </a:r>
          </a:p>
          <a:p>
            <a:pPr marL="0" indent="0" algn="ctr">
              <a:buNone/>
            </a:pPr>
            <a:r>
              <a:rPr lang="cs-CZ" dirty="0"/>
              <a:t>limonáda</a:t>
            </a:r>
          </a:p>
          <a:p>
            <a:pPr marL="0" indent="0" algn="ctr">
              <a:buNone/>
            </a:pPr>
            <a:r>
              <a:rPr lang="cs-CZ" dirty="0"/>
              <a:t>ovocný čaj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FF0000"/>
                </a:solidFill>
              </a:rPr>
              <a:t>pivo</a:t>
            </a:r>
          </a:p>
          <a:p>
            <a:pPr marL="0" indent="0" algn="ctr">
              <a:buNone/>
            </a:pPr>
            <a:r>
              <a:rPr lang="cs-CZ" dirty="0"/>
              <a:t>džus</a:t>
            </a:r>
          </a:p>
          <a:p>
            <a:endParaRPr lang="cs-CZ" dirty="0"/>
          </a:p>
        </p:txBody>
      </p:sp>
      <p:sp>
        <p:nvSpPr>
          <p:cNvPr id="22" name="Zástupný symbol pro obsah 21"/>
          <p:cNvSpPr>
            <a:spLocks noGrp="1"/>
          </p:cNvSpPr>
          <p:nvPr>
            <p:ph sz="half" idx="2"/>
          </p:nvPr>
        </p:nvSpPr>
        <p:spPr>
          <a:xfrm>
            <a:off x="4427984" y="908720"/>
            <a:ext cx="4258816" cy="521744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7030A0"/>
                </a:solidFill>
              </a:rPr>
              <a:t>POZOR!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Pivo a káva nejsou vůbec vhodné pro děti!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</a:rPr>
              <a:t>Zdravé nejsou ani příliš sladké nápoje. </a:t>
            </a:r>
            <a:r>
              <a:rPr lang="cs-CZ" dirty="0" smtClean="0">
                <a:solidFill>
                  <a:srgbClr val="7030A0"/>
                </a:solidFill>
              </a:rPr>
              <a:t>Místo limonády si doma připravíme vodu s ovocným sirupem. Příliš sladký </a:t>
            </a:r>
            <a:r>
              <a:rPr lang="cs-CZ" dirty="0" smtClean="0">
                <a:solidFill>
                  <a:srgbClr val="7030A0"/>
                </a:solidFill>
              </a:rPr>
              <a:t>                        a </a:t>
            </a:r>
            <a:r>
              <a:rPr lang="cs-CZ" dirty="0" smtClean="0">
                <a:solidFill>
                  <a:srgbClr val="7030A0"/>
                </a:solidFill>
              </a:rPr>
              <a:t>hustý ovocný džus </a:t>
            </a:r>
            <a:r>
              <a:rPr lang="cs-CZ" dirty="0" smtClean="0">
                <a:solidFill>
                  <a:srgbClr val="7030A0"/>
                </a:solidFill>
              </a:rPr>
              <a:t>                  také </a:t>
            </a:r>
            <a:r>
              <a:rPr lang="cs-CZ" dirty="0" smtClean="0">
                <a:solidFill>
                  <a:srgbClr val="7030A0"/>
                </a:solidFill>
              </a:rPr>
              <a:t>ředíme vodou.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1979712" y="2173729"/>
            <a:ext cx="108012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1988253" y="2173729"/>
            <a:ext cx="1008112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V="1">
            <a:off x="1979712" y="4797152"/>
            <a:ext cx="100811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979712" y="4797152"/>
            <a:ext cx="1008112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931426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100924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175</Words>
  <Application>Microsoft Office PowerPoint</Application>
  <PresentationFormat>Předvádění na obrazovce (4:3)</PresentationFormat>
  <Paragraphs>72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Spoj čárou, co k sobě patří.</vt:lpstr>
      <vt:lpstr>Řešení</vt:lpstr>
      <vt:lpstr>Vyber vhodnou svačinu pro školáka. Zcela nevhodné potraviny vyškrtni.</vt:lpstr>
      <vt:lpstr>Vyber vhodné nápoje pro školáka.  Vyškrtni nápoje, které jsou zcela nevhodné pro děti.</vt:lpstr>
      <vt:lpstr>Snímek 6</vt:lpstr>
      <vt:lpstr>Citace ilustrace: www.office.microsoft.com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Dum</cp:lastModifiedBy>
  <cp:revision>16</cp:revision>
  <dcterms:created xsi:type="dcterms:W3CDTF">2012-02-06T21:07:08Z</dcterms:created>
  <dcterms:modified xsi:type="dcterms:W3CDTF">2013-01-10T11:24:41Z</dcterms:modified>
</cp:coreProperties>
</file>