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1052736"/>
            <a:ext cx="5748801" cy="7920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7704856" cy="3744416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VY_32_INOVACE_06_Prvouka_07_3. </a:t>
            </a:r>
            <a:r>
              <a:rPr lang="cs-CZ" sz="20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ročník_Členové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rodiny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l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„Rodina a společnost“.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Žáci jsou vedeni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doplňování vět a k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aktivnímu řešení úkolů. Materiál je určen pro výuku žáků s lehkým mentálním postižením.</a:t>
            </a:r>
          </a:p>
          <a:p>
            <a:pPr lvl="0" algn="l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2695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665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pic>
        <p:nvPicPr>
          <p:cNvPr id="2053" name="Picture 5" descr="C:\Users\n37n\AppData\Local\Microsoft\Windows\Temporary Internet Files\Content.IE5\1UHD9A4J\MP9004070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749" y="2573957"/>
            <a:ext cx="4039344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37n\AppData\Local\Microsoft\Windows\Temporary Internet Files\Content.IE5\1UHD9A4J\MP9004227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80" y="2060848"/>
            <a:ext cx="3565004" cy="356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11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věty: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Máma s tátou jsou moji _ _ _ _ _ _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Já jsem mámin _ _ _ 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85" name="Picture 13" descr="C:\Users\n37n\AppData\Local\Microsoft\Windows\Temporary Internet Files\Content.IE5\1UHD9A4J\MC900088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29000"/>
            <a:ext cx="2232248" cy="266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45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Jsem </a:t>
            </a:r>
            <a:r>
              <a:rPr lang="cs-CZ" sz="2800" dirty="0"/>
              <a:t>také tátův _ _ _ 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Babička </a:t>
            </a:r>
            <a:r>
              <a:rPr lang="cs-CZ" sz="2800" dirty="0"/>
              <a:t>s dědou jsou </a:t>
            </a:r>
            <a:r>
              <a:rPr lang="cs-CZ" sz="2800" dirty="0" smtClean="0"/>
              <a:t>mí </a:t>
            </a:r>
            <a:r>
              <a:rPr lang="cs-CZ" sz="2800" dirty="0" smtClean="0">
                <a:solidFill>
                  <a:srgbClr val="C00000"/>
                </a:solidFill>
              </a:rPr>
              <a:t>prarodiče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Já jsem jejich _ _ _ _ .   Moje sestra je jejich _ _ _ _ _ _ .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098" name="Picture 2" descr="C:\Users\n37n\AppData\Local\Microsoft\Windows\Temporary Internet Files\Content.IE5\GMXX0JPW\MC900231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2679826" cy="206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48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Ke každé osobě na obrázku přiřaď všechna slova, která k ní patří.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187624" y="1600200"/>
            <a:ext cx="2736304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otec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2060"/>
                </a:solidFill>
              </a:rPr>
              <a:t>vnučka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žena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syn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babička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matka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vnuk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dívka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dědeček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dcera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chlapec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muž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7" name="Picture 7" descr="C:\Users\n37n\AppData\Local\Microsoft\Windows\Temporary Internet Files\Content.IE5\GMXX0JPW\MP9004096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44824"/>
            <a:ext cx="4077072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837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na obrázku ještě někdo, koho jsme vynechali?</a:t>
            </a:r>
            <a:endParaRPr lang="cs-CZ" sz="2800" dirty="0"/>
          </a:p>
        </p:txBody>
      </p:sp>
      <p:pic>
        <p:nvPicPr>
          <p:cNvPr id="5" name="Picture 7" descr="C:\Users\n37n\AppData\Local\Microsoft\Windows\Temporary Internet Files\Content.IE5\GMXX0JPW\MP90040964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39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Přečti správně větu s obrázky.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075240" cy="464137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Někteří lidé považují za člena rodiny také svého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nebo                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6" name="Picture 2" descr="C:\Users\n37n\AppData\Local\Microsoft\Windows\Temporary Internet Files\Content.IE5\I5OL6VLX\MC90041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1224135" cy="113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37n\AppData\Local\Microsoft\Windows\Temporary Internet Files\Content.IE5\1UHD9A4J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525" y="3717032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31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Máte doma také pejska nebo kočičku?</a:t>
            </a:r>
            <a:endParaRPr lang="cs-CZ" sz="3600" dirty="0"/>
          </a:p>
        </p:txBody>
      </p:sp>
      <p:pic>
        <p:nvPicPr>
          <p:cNvPr id="7170" name="Picture 2" descr="C:\Users\n37n\AppData\Local\Microsoft\Windows\Temporary Internet Files\Content.IE5\1UHD9A4J\MP9004223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88840"/>
            <a:ext cx="4293096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08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396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179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Rodina</vt:lpstr>
      <vt:lpstr>Doplň věty:</vt:lpstr>
      <vt:lpstr>Prezentace aplikace PowerPoint</vt:lpstr>
      <vt:lpstr>Ke každé osobě na obrázku přiřaď všechna slova, která k ní patří.</vt:lpstr>
      <vt:lpstr>Je na obrázku ještě někdo, koho jsme vynechali?</vt:lpstr>
      <vt:lpstr>Přečti správně větu s obrázky.</vt:lpstr>
      <vt:lpstr>Máte doma také pejska nebo kočičku?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12</cp:revision>
  <dcterms:created xsi:type="dcterms:W3CDTF">2012-01-23T20:24:58Z</dcterms:created>
  <dcterms:modified xsi:type="dcterms:W3CDTF">2013-01-10T11:00:58Z</dcterms:modified>
</cp:coreProperties>
</file>