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99792" y="1556792"/>
            <a:ext cx="4104456" cy="720080"/>
          </a:xfrm>
        </p:spPr>
        <p:txBody>
          <a:bodyPr>
            <a:normAutofit/>
          </a:bodyPr>
          <a:lstStyle/>
          <a:p>
            <a:r>
              <a:rPr lang="cs-CZ" sz="800" dirty="0" smtClean="0"/>
              <a:t>nadpis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2924944"/>
            <a:ext cx="7632848" cy="3384376"/>
          </a:xfrm>
        </p:spPr>
        <p:txBody>
          <a:bodyPr>
            <a:normAutofit lnSpcReduction="10000"/>
          </a:bodyPr>
          <a:lstStyle/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VY_32_INOVACE_06_Prvouka_08_3. ročník_Jak slavíme Vánoce</a:t>
            </a: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algn="l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části učiva „Rodina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                            a 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společnost“. Žáci jsou vedeni k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aktivitě formou vlastního vypravování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 a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doplňování křížovky. 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Materiál je určen pro výuku žáků s lehkým mentálním postižením.</a:t>
            </a:r>
          </a:p>
          <a:p>
            <a:pPr lvl="0" algn="l">
              <a:spcBef>
                <a:spcPts val="0"/>
              </a:spcBef>
            </a:pPr>
            <a:endParaRPr lang="cs-CZ" sz="2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algn="l"/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171589"/>
            <a:ext cx="6021089" cy="1368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27944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slavíme Vánoce doma</a:t>
            </a:r>
            <a:endParaRPr lang="cs-CZ" dirty="0"/>
          </a:p>
        </p:txBody>
      </p:sp>
      <p:pic>
        <p:nvPicPr>
          <p:cNvPr id="1036" name="Picture 12" descr="C:\Users\n37n\AppData\Local\Microsoft\Windows\Temporary Internet Files\Content.IE5\1UHD9A4J\MC9003964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24944"/>
            <a:ext cx="2386789" cy="2633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n37n\AppData\Local\Microsoft\Windows\Temporary Internet Files\Content.IE5\S7687CZ2\MC900396444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525251"/>
            <a:ext cx="1656184" cy="2749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n37n\AppData\Local\Microsoft\Windows\Temporary Internet Files\Content.IE5\DE4CGPLA\MC9003620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2880" y="4241561"/>
            <a:ext cx="1475031" cy="1316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25060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72067" y="2060848"/>
            <a:ext cx="7408333" cy="4065315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 pracovním vyučování vyrábíme adventní věnce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J</a:t>
            </a:r>
            <a:r>
              <a:rPr lang="cs-CZ" dirty="0" smtClean="0"/>
              <a:t>ak slavíme Vánoce ve škole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3143377"/>
            <a:ext cx="3491880" cy="26189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8024" y="3143377"/>
            <a:ext cx="3446961" cy="2585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26477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1307440"/>
            <a:ext cx="3651870" cy="4869160"/>
          </a:xfrm>
          <a:prstGeom prst="rect">
            <a:avLst/>
          </a:prstGeom>
        </p:spPr>
      </p:pic>
      <p:sp>
        <p:nvSpPr>
          <p:cNvPr id="8" name="Zástupný symbol pro obsah 7"/>
          <p:cNvSpPr>
            <a:spLocks noGrp="1"/>
          </p:cNvSpPr>
          <p:nvPr>
            <p:ph sz="quarter" idx="4294967295"/>
          </p:nvPr>
        </p:nvSpPr>
        <p:spPr>
          <a:xfrm>
            <a:off x="4932040" y="1844675"/>
            <a:ext cx="3960440" cy="4281488"/>
          </a:xfrm>
        </p:spPr>
        <p:txBody>
          <a:bodyPr/>
          <a:lstStyle/>
          <a:p>
            <a:r>
              <a:rPr lang="cs-CZ" dirty="0" smtClean="0"/>
              <a:t>také vyrábíme různé druhy vánočních ozdob </a:t>
            </a:r>
            <a:r>
              <a:rPr lang="cs-CZ" dirty="0" smtClean="0"/>
              <a:t>                         a </a:t>
            </a:r>
            <a:r>
              <a:rPr lang="cs-CZ" dirty="0" smtClean="0"/>
              <a:t>dekorací</a:t>
            </a:r>
          </a:p>
          <a:p>
            <a:endParaRPr lang="cs-CZ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quarter"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3501008"/>
            <a:ext cx="2900362" cy="2174875"/>
          </a:xfrm>
        </p:spPr>
      </p:pic>
    </p:spTree>
    <p:extLst>
      <p:ext uri="{BB962C8B-B14F-4D97-AF65-F5344CB8AC3E}">
        <p14:creationId xmlns:p14="http://schemas.microsoft.com/office/powerpoint/2010/main" xmlns="" val="3110372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683569" y="2348880"/>
            <a:ext cx="7848872" cy="4104456"/>
          </a:xfrm>
        </p:spPr>
        <p:txBody>
          <a:bodyPr>
            <a:normAutofit fontScale="77500" lnSpcReduction="20000"/>
          </a:bodyPr>
          <a:lstStyle/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vodorovně: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1. pod stromečkem najdeme</a:t>
            </a:r>
          </a:p>
          <a:p>
            <a:pPr marL="0" indent="0">
              <a:buNone/>
            </a:pPr>
            <a:r>
              <a:rPr lang="cs-CZ" dirty="0"/>
              <a:t>4. </a:t>
            </a:r>
            <a:r>
              <a:rPr lang="cs-CZ" dirty="0" smtClean="0"/>
              <a:t>Štědrý </a:t>
            </a:r>
            <a:r>
              <a:rPr lang="cs-CZ" dirty="0"/>
              <a:t>den slavíme </a:t>
            </a:r>
            <a:r>
              <a:rPr lang="cs-CZ" dirty="0" smtClean="0"/>
              <a:t>24.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visle: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2. zazpíváme si</a:t>
            </a:r>
          </a:p>
          <a:p>
            <a:pPr marL="0" indent="0">
              <a:buNone/>
            </a:pPr>
            <a:r>
              <a:rPr lang="cs-CZ" dirty="0"/>
              <a:t>3. zdobíme vánoční</a:t>
            </a:r>
          </a:p>
          <a:p>
            <a:pPr marL="0" indent="0">
              <a:buNone/>
            </a:pPr>
            <a:r>
              <a:rPr lang="cs-CZ" dirty="0"/>
              <a:t>5. maminka připraví </a:t>
            </a:r>
            <a:r>
              <a:rPr lang="cs-CZ" dirty="0" smtClean="0"/>
              <a:t> bramborový</a:t>
            </a:r>
            <a:endParaRPr lang="cs-CZ" dirty="0"/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křížovku</a:t>
            </a:r>
            <a:endParaRPr lang="cs-CZ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75125" y="2205038"/>
            <a:ext cx="4968875" cy="446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26264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2067" y="2060848"/>
            <a:ext cx="7408333" cy="4065315"/>
          </a:xfrm>
        </p:spPr>
        <p:txBody>
          <a:bodyPr>
            <a:normAutofit fontScale="25000" lnSpcReduction="20000"/>
          </a:bodyPr>
          <a:lstStyle/>
          <a:p>
            <a:endParaRPr lang="cs-CZ" sz="9600" dirty="0"/>
          </a:p>
          <a:p>
            <a:pPr marL="0" indent="0">
              <a:buNone/>
            </a:pPr>
            <a:r>
              <a:rPr lang="cs-CZ" sz="9600" dirty="0"/>
              <a:t>vodorovně:</a:t>
            </a:r>
          </a:p>
          <a:p>
            <a:pPr marL="0" indent="0">
              <a:buNone/>
            </a:pPr>
            <a:endParaRPr lang="cs-CZ" sz="9600" dirty="0"/>
          </a:p>
          <a:p>
            <a:pPr marL="0" indent="0">
              <a:buNone/>
            </a:pPr>
            <a:r>
              <a:rPr lang="cs-CZ" sz="9600" dirty="0"/>
              <a:t>1. pod stromečkem </a:t>
            </a:r>
            <a:r>
              <a:rPr lang="cs-CZ" sz="9600" dirty="0" smtClean="0"/>
              <a:t>najdeme </a:t>
            </a:r>
            <a:r>
              <a:rPr lang="cs-CZ" sz="9600" b="1" dirty="0" smtClean="0">
                <a:solidFill>
                  <a:srgbClr val="FF0000"/>
                </a:solidFill>
              </a:rPr>
              <a:t>dárky</a:t>
            </a:r>
            <a:endParaRPr lang="cs-CZ" sz="9600" b="1" dirty="0"/>
          </a:p>
          <a:p>
            <a:pPr marL="0" indent="0">
              <a:buNone/>
            </a:pPr>
            <a:r>
              <a:rPr lang="cs-CZ" sz="9600" dirty="0"/>
              <a:t>4. štědrý den slavíme 24</a:t>
            </a:r>
            <a:r>
              <a:rPr lang="cs-CZ" sz="9600" dirty="0" smtClean="0"/>
              <a:t>. </a:t>
            </a:r>
            <a:r>
              <a:rPr lang="cs-CZ" sz="9600" b="1" dirty="0" smtClean="0">
                <a:solidFill>
                  <a:srgbClr val="FF0000"/>
                </a:solidFill>
              </a:rPr>
              <a:t>prosince</a:t>
            </a:r>
            <a:endParaRPr lang="cs-CZ" sz="96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9600" dirty="0"/>
          </a:p>
          <a:p>
            <a:pPr marL="0" indent="0">
              <a:buNone/>
            </a:pPr>
            <a:r>
              <a:rPr lang="cs-CZ" sz="9600" dirty="0"/>
              <a:t>svisle:</a:t>
            </a:r>
          </a:p>
          <a:p>
            <a:pPr marL="0" indent="0">
              <a:buNone/>
            </a:pPr>
            <a:endParaRPr lang="cs-CZ" sz="9600" dirty="0"/>
          </a:p>
          <a:p>
            <a:pPr marL="0" indent="0">
              <a:buNone/>
            </a:pPr>
            <a:r>
              <a:rPr lang="cs-CZ" sz="9600" dirty="0"/>
              <a:t>2. zazpíváme </a:t>
            </a:r>
            <a:r>
              <a:rPr lang="cs-CZ" sz="9600" dirty="0" smtClean="0"/>
              <a:t>si </a:t>
            </a:r>
            <a:r>
              <a:rPr lang="cs-CZ" sz="9600" b="1" dirty="0" smtClean="0">
                <a:solidFill>
                  <a:srgbClr val="FF0000"/>
                </a:solidFill>
              </a:rPr>
              <a:t>koledy</a:t>
            </a:r>
            <a:endParaRPr lang="cs-CZ" sz="96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9600" dirty="0"/>
              <a:t>3. zdobíme </a:t>
            </a:r>
            <a:r>
              <a:rPr lang="cs-CZ" sz="9600" dirty="0" smtClean="0"/>
              <a:t>vánoční </a:t>
            </a:r>
            <a:r>
              <a:rPr lang="cs-CZ" sz="9600" b="1" dirty="0" smtClean="0">
                <a:solidFill>
                  <a:srgbClr val="FF0000"/>
                </a:solidFill>
              </a:rPr>
              <a:t>stromek</a:t>
            </a:r>
            <a:endParaRPr lang="cs-CZ" sz="9600" b="1" dirty="0"/>
          </a:p>
          <a:p>
            <a:pPr marL="0" indent="0">
              <a:buNone/>
            </a:pPr>
            <a:r>
              <a:rPr lang="cs-CZ" sz="9600" dirty="0"/>
              <a:t>5. maminka připraví  </a:t>
            </a:r>
            <a:r>
              <a:rPr lang="cs-CZ" sz="9600" dirty="0" smtClean="0"/>
              <a:t>bramborový </a:t>
            </a:r>
            <a:r>
              <a:rPr lang="cs-CZ" sz="9600" b="1" dirty="0" smtClean="0">
                <a:solidFill>
                  <a:srgbClr val="FF0000"/>
                </a:solidFill>
              </a:rPr>
              <a:t>salát</a:t>
            </a:r>
            <a:endParaRPr lang="cs-CZ" sz="9600" b="1" dirty="0"/>
          </a:p>
          <a:p>
            <a:pPr marL="0" indent="0">
              <a:buNone/>
            </a:pPr>
            <a:r>
              <a:rPr lang="cs-CZ" sz="9600" dirty="0"/>
              <a:t/>
            </a:r>
            <a:br>
              <a:rPr lang="cs-CZ" sz="9600" dirty="0"/>
            </a:br>
            <a:endParaRPr lang="cs-CZ" sz="9600" dirty="0"/>
          </a:p>
          <a:p>
            <a:pPr marL="0" indent="0">
              <a:buNone/>
            </a:pPr>
            <a:r>
              <a:rPr lang="cs-CZ" sz="9600" dirty="0"/>
              <a:t> 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53500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866536"/>
          </a:xfrm>
        </p:spPr>
        <p:txBody>
          <a:bodyPr>
            <a:normAutofit/>
          </a:bodyPr>
          <a:lstStyle/>
          <a:p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ilustrace: www.office.microsoft.com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použité </a:t>
            </a:r>
            <a:r>
              <a:rPr lang="cs-CZ" sz="2400" dirty="0"/>
              <a:t>fotografie: archiv </a:t>
            </a:r>
            <a:r>
              <a:rPr lang="cs-CZ" sz="2400" dirty="0" smtClean="0"/>
              <a:t>autora</a:t>
            </a:r>
            <a:br>
              <a:rPr lang="cs-CZ" sz="2400" dirty="0" smtClean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604097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65</TotalTime>
  <Words>155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Vlnění</vt:lpstr>
      <vt:lpstr>nadpis</vt:lpstr>
      <vt:lpstr>Jak slavíme Vánoce doma</vt:lpstr>
      <vt:lpstr>Jak slavíme Vánoce ve škole</vt:lpstr>
      <vt:lpstr>Snímek 4</vt:lpstr>
      <vt:lpstr>Doplň křížovku</vt:lpstr>
      <vt:lpstr>Řešení</vt:lpstr>
      <vt:lpstr>Citace ilustrace: www.office.microsoft.com použité fotografie: archiv autora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Dum</cp:lastModifiedBy>
  <cp:revision>12</cp:revision>
  <dcterms:created xsi:type="dcterms:W3CDTF">2012-02-06T21:09:20Z</dcterms:created>
  <dcterms:modified xsi:type="dcterms:W3CDTF">2013-01-10T11:27:53Z</dcterms:modified>
</cp:coreProperties>
</file>