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1628800"/>
            <a:ext cx="5544616" cy="5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920880" cy="316835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VY_32_INOVACE_06_Prvouka_09_3.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ročník_Různé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druhy zaměstnání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učiva „Různé druhy zaměstnání“. Materiál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určen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1052736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9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Zaměstnání rodičů                     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Kde pracuje tvá maminka?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Kde pracuje tvůj tatínek?</a:t>
            </a:r>
            <a:endParaRPr lang="cs-CZ" dirty="0"/>
          </a:p>
        </p:txBody>
      </p:sp>
      <p:pic>
        <p:nvPicPr>
          <p:cNvPr id="1028" name="Picture 4" descr="C:\Users\n37n\AppData\Local\Microsoft\Windows\Temporary Internet Files\Content.IE5\1UHD9A4J\MC900089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178" y="2852936"/>
            <a:ext cx="3077841" cy="212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0139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Podle obrázků doplň správné slovo.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800" dirty="0" smtClean="0"/>
              <a:t>Pekař peče         .</a:t>
            </a:r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endParaRPr lang="cs-CZ" sz="2800" dirty="0"/>
          </a:p>
          <a:p>
            <a:pPr marL="0" indent="0" algn="ctr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staví dům.</a:t>
            </a:r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Švadlena šije              .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026" name="Picture 2" descr="C:\Users\n37n\AppData\Local\Microsoft\Windows\Temporary Internet Files\Content.IE5\I5OL6VLX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03585"/>
            <a:ext cx="959845" cy="92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GMXX0JPW\MC900231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79091"/>
            <a:ext cx="1528113" cy="135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GMXX0JPW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25144"/>
            <a:ext cx="864096" cy="122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7444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léčí lidi.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hraje hokej.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 algn="ctr">
              <a:buNone/>
            </a:pPr>
            <a:r>
              <a:rPr lang="cs-CZ" dirty="0" smtClean="0"/>
              <a:t>             stříhá i holí pány.</a:t>
            </a:r>
          </a:p>
        </p:txBody>
      </p:sp>
      <p:pic>
        <p:nvPicPr>
          <p:cNvPr id="2051" name="Picture 3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3605"/>
            <a:ext cx="1008112" cy="158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1UHD9A4J\MC900013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651" y="2564904"/>
            <a:ext cx="1445666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GMXX0JPW\MC900212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21088"/>
            <a:ext cx="1330452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7606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Spisovatelka píše                     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Pilot řídí                      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                   učí děti.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n37n\AppData\Local\Microsoft\Windows\Temporary Internet Files\Content.IE5\1UHD9A4J\MC900435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54542"/>
            <a:ext cx="177165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I5OL6VLX\MC900320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7"/>
            <a:ext cx="1809598" cy="54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GMXX0JPW\MC9003356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09120"/>
            <a:ext cx="1949025" cy="136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2527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Cukrář peče                              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       vaří.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        řídí autobus.</a:t>
            </a:r>
            <a:endParaRPr lang="cs-CZ" dirty="0"/>
          </a:p>
        </p:txBody>
      </p:sp>
      <p:pic>
        <p:nvPicPr>
          <p:cNvPr id="4098" name="Picture 2" descr="C:\Users\n37n\AppData\Local\Microsoft\Windows\Temporary Internet Files\Content.IE5\I5OL6VLX\MC900237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182"/>
            <a:ext cx="1247450" cy="128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GMXX0JPW\MC900412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1418" y="243453"/>
            <a:ext cx="936104" cy="125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1UHD9A4J\MC900231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664" y="1772816"/>
            <a:ext cx="1216607" cy="1909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37n\AppData\Local\Microsoft\Windows\Temporary Internet Files\Content.IE5\1UHD9A4J\MC9003889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395" y="4491561"/>
            <a:ext cx="1596318" cy="143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4110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Která další povolání znáš? Čím chceš být?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5" name="Picture 2" descr="C:\Users\n37n\AppData\Local\Microsoft\Windows\Temporary Internet Files\Content.IE5\GMXX0JPW\MC900334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37112"/>
            <a:ext cx="1707185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n37n\AppData\Local\Microsoft\Windows\Temporary Internet Files\Content.IE5\BVMA80TE\MC9002365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256" y="4834876"/>
            <a:ext cx="1798625" cy="142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n37n\AppData\Local\Microsoft\Windows\Temporary Internet Files\Content.IE5\GMXX0JPW\MC900338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211" y="2055523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n37n\AppData\Local\Microsoft\Windows\Temporary Internet Files\Content.IE5\GMXX0JPW\MC9002511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921" y="4201018"/>
            <a:ext cx="2095453" cy="161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n37n\AppData\Local\Microsoft\Windows\Temporary Internet Files\Content.IE5\1UHD9A4J\MC9003341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1011267" cy="210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n37n\AppData\Local\Microsoft\Windows\Temporary Internet Files\Content.IE5\GMXX0JPW\MC900388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132" y="1844824"/>
            <a:ext cx="1512168" cy="194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9243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20185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127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Zaměstnání rodičů                      </vt:lpstr>
      <vt:lpstr>Podle obrázků doplň správné slovo.</vt:lpstr>
      <vt:lpstr>Prezentace aplikace PowerPoint</vt:lpstr>
      <vt:lpstr>Prezentace aplikace PowerPoint</vt:lpstr>
      <vt:lpstr>Prezentace aplikace PowerPoint</vt:lpstr>
      <vt:lpstr>Která další povolání znáš? Čím chceš být?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13</cp:revision>
  <dcterms:created xsi:type="dcterms:W3CDTF">2012-02-06T21:09:31Z</dcterms:created>
  <dcterms:modified xsi:type="dcterms:W3CDTF">2013-01-10T11:02:36Z</dcterms:modified>
</cp:coreProperties>
</file>